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  <p:sldMasterId id="2147483651" r:id="rId2"/>
    <p:sldMasterId id="2147483652" r:id="rId3"/>
  </p:sldMasterIdLst>
  <p:notesMasterIdLst>
    <p:notesMasterId r:id="rId18"/>
  </p:notesMasterIdLst>
  <p:sldIdLst>
    <p:sldId id="340" r:id="rId4"/>
    <p:sldId id="395" r:id="rId5"/>
    <p:sldId id="396" r:id="rId6"/>
    <p:sldId id="397" r:id="rId7"/>
    <p:sldId id="398" r:id="rId8"/>
    <p:sldId id="399" r:id="rId9"/>
    <p:sldId id="400" r:id="rId10"/>
    <p:sldId id="401" r:id="rId11"/>
    <p:sldId id="402" r:id="rId12"/>
    <p:sldId id="403" r:id="rId13"/>
    <p:sldId id="404" r:id="rId14"/>
    <p:sldId id="405" r:id="rId15"/>
    <p:sldId id="406" r:id="rId16"/>
    <p:sldId id="407" r:id="rId17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92E2"/>
    <a:srgbClr val="00966F"/>
    <a:srgbClr val="262626"/>
    <a:srgbClr val="8BC8F1"/>
    <a:srgbClr val="A7FFE8"/>
    <a:srgbClr val="FF6600"/>
    <a:srgbClr val="00CC99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 autoAdjust="0"/>
    <p:restoredTop sz="95232" autoAdjust="0"/>
  </p:normalViewPr>
  <p:slideViewPr>
    <p:cSldViewPr>
      <p:cViewPr varScale="1">
        <p:scale>
          <a:sx n="58" d="100"/>
          <a:sy n="58" d="100"/>
        </p:scale>
        <p:origin x="701" y="58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3154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E3E41E0-E8DE-4775-B30F-AC1E8C2138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60EFB9C-0F12-4264-BEB3-7F91D25BCD6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CE555A1-FEA5-45BF-BDE9-61B661193766}" type="datetimeFigureOut">
              <a:rPr lang="de-DE"/>
              <a:pPr>
                <a:defRPr/>
              </a:pPr>
              <a:t>03.07.2019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BB6C44E1-1186-4920-8EE4-C9C808C5F2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774897A0-62B2-447A-BF2A-78837AC40A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7BC7F2-53E4-4673-9163-801570C5A18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433645-672C-4E84-9E9E-0358889D67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0822271-728A-4948-B232-BEF6EA884E11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822271-728A-4948-B232-BEF6EA884E11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9662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822271-728A-4948-B232-BEF6EA884E11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017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822271-728A-4948-B232-BEF6EA884E11}" type="slidenum">
              <a:rPr lang="de-DE" smtClean="0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1150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Vortrag Philipp Scholz – Part-</a:t>
            </a:r>
            <a:r>
              <a:rPr lang="de-DE" dirty="0" err="1"/>
              <a:t>of</a:t>
            </a:r>
            <a:r>
              <a:rPr lang="de-DE" dirty="0"/>
              <a:t>-Speech Tags, hier nicht so ausführlich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822271-728A-4948-B232-BEF6EA884E11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759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822271-728A-4948-B232-BEF6EA884E11}" type="slidenum">
              <a:rPr lang="de-DE" smtClean="0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3116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8925762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6153518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591967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2536641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7983830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107006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4124430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9372422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50706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085251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688997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EE40443-747C-4878-86F4-92B4F559D49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942263" y="9055100"/>
            <a:ext cx="37449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eaLnBrk="1" hangingPunct="1">
              <a:defRPr/>
            </a:pPr>
            <a:r>
              <a:rPr lang="de-DE" sz="1800" dirty="0">
                <a:solidFill>
                  <a:srgbClr val="595959"/>
                </a:solidFill>
                <a:latin typeface="Helvetica Neue" pitchFamily="2" charset="0"/>
              </a:rPr>
              <a:t>KLAUS FREIBERGER</a:t>
            </a:r>
          </a:p>
          <a:p>
            <a:pPr eaLnBrk="1" hangingPunct="1">
              <a:defRPr/>
            </a:pPr>
            <a:r>
              <a:rPr lang="de-DE" sz="1800" dirty="0">
                <a:solidFill>
                  <a:srgbClr val="A6A6A6"/>
                </a:solidFill>
                <a:latin typeface="Helvetica Neue" pitchFamily="2" charset="0"/>
              </a:rPr>
              <a:t>AI4 | UNIVERSITÄT BAYREUTH</a:t>
            </a:r>
          </a:p>
        </p:txBody>
      </p:sp>
      <p:cxnSp>
        <p:nvCxnSpPr>
          <p:cNvPr id="5" name="Gerader Verbinder 30">
            <a:extLst>
              <a:ext uri="{FF2B5EF4-FFF2-40B4-BE49-F238E27FC236}">
                <a16:creationId xmlns:a16="http://schemas.microsoft.com/office/drawing/2014/main" id="{6791BB94-0274-47BC-93F1-9E9179E2FD5E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flipH="1">
            <a:off x="0" y="9002713"/>
            <a:ext cx="7870825" cy="0"/>
          </a:xfrm>
          <a:prstGeom prst="line">
            <a:avLst/>
          </a:prstGeom>
          <a:noFill/>
          <a:ln w="12700" algn="ctr">
            <a:solidFill>
              <a:schemeClr val="tx1">
                <a:lumMod val="85000"/>
                <a:lumOff val="1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34B4A37D-994C-4E81-A264-D9BB4AF2A588}"/>
              </a:ext>
            </a:extLst>
          </p:cNvPr>
          <p:cNvCxnSpPr/>
          <p:nvPr userDrawn="1"/>
        </p:nvCxnSpPr>
        <p:spPr bwMode="auto">
          <a:xfrm flipH="1">
            <a:off x="8015288" y="9002713"/>
            <a:ext cx="498951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Rechteck 2">
            <a:extLst>
              <a:ext uri="{FF2B5EF4-FFF2-40B4-BE49-F238E27FC236}">
                <a16:creationId xmlns:a16="http://schemas.microsoft.com/office/drawing/2014/main" id="{DEC2CF27-3D73-470E-BB5C-A0889746475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9563" y="9053513"/>
            <a:ext cx="64087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algn="l" eaLnBrk="1" hangingPunct="1">
              <a:defRPr/>
            </a:pPr>
            <a:r>
              <a:rPr lang="de-DE" sz="1800" dirty="0">
                <a:solidFill>
                  <a:srgbClr val="262626"/>
                </a:solidFill>
                <a:latin typeface="Helvetica Neue" pitchFamily="2" charset="0"/>
                <a:cs typeface="Helvetica" panose="020B0604020202020204" pitchFamily="34" charset="0"/>
              </a:rPr>
              <a:t>MI, 3. JULI 2019  </a:t>
            </a:r>
            <a:r>
              <a:rPr lang="de-DE" sz="18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|  SS 2019  |  </a:t>
            </a:r>
            <a:fld id="{0913B0E6-30F0-419B-B5B2-69FBF160AE16}" type="slidenum">
              <a:rPr lang="de-DE" sz="1800" smtClean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pPr algn="l" eaLnBrk="1" hangingPunct="1">
                <a:defRPr/>
              </a:pPr>
              <a:t>‹Nr.›</a:t>
            </a:fld>
            <a:endParaRPr lang="de-DE" sz="1800" dirty="0">
              <a:solidFill>
                <a:srgbClr val="7F7F7F"/>
              </a:solidFill>
              <a:latin typeface="Helvetica Neue" pitchFamily="2" charset="0"/>
              <a:cs typeface="Helvetica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285" y="654472"/>
            <a:ext cx="12130777" cy="765944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>
            <a:lvl1pPr>
              <a:defRPr sz="3200"/>
            </a:lvl1pPr>
            <a:lvl2pPr marL="596900" indent="-444500">
              <a:buFont typeface="Wingdings" panose="05000000000000000000" pitchFamily="2" charset="2"/>
              <a:buChar char="§"/>
              <a:defRPr sz="2800"/>
            </a:lvl2pPr>
            <a:lvl3pPr marL="1066800" indent="-444500">
              <a:buFont typeface="Wingdings" panose="05000000000000000000" pitchFamily="2" charset="2"/>
              <a:buChar char="§"/>
              <a:defRPr sz="2400"/>
            </a:lvl3pPr>
            <a:lvl4pPr marL="1536700" indent="-444500">
              <a:buFont typeface="Wingdings" panose="05000000000000000000" pitchFamily="2" charset="2"/>
              <a:buChar char="§"/>
              <a:defRPr sz="2400"/>
            </a:lvl4pPr>
            <a:lvl5pPr marL="1968500" indent="-4445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784372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5580648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8118149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144539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50819662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7756352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8042474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3642996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56302727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769998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385439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3750865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98463061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2483018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8618337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44540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116505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9734198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74845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084999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3296402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8314938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CAAA56B9-BA21-4950-A997-E03FDF74514E}"/>
              </a:ext>
            </a:extLst>
          </p:cNvPr>
          <p:cNvSpPr/>
          <p:nvPr userDrawn="1"/>
        </p:nvSpPr>
        <p:spPr bwMode="auto">
          <a:xfrm>
            <a:off x="0" y="0"/>
            <a:ext cx="13004800" cy="6286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hangingPunct="1">
              <a:defRPr/>
            </a:pPr>
            <a:endParaRPr lang="de-DE">
              <a:latin typeface="Gill Sans" charset="0"/>
              <a:sym typeface="Gill Sans" charset="0"/>
            </a:endParaRPr>
          </a:p>
        </p:txBody>
      </p:sp>
      <p:sp>
        <p:nvSpPr>
          <p:cNvPr id="1027" name="Rectangle 1">
            <a:extLst>
              <a:ext uri="{FF2B5EF4-FFF2-40B4-BE49-F238E27FC236}">
                <a16:creationId xmlns:a16="http://schemas.microsoft.com/office/drawing/2014/main" id="{A8804808-F55E-480A-BB66-3495415A9F4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en-US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en-US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en-US">
                <a:sym typeface="Helvetica Neue" pitchFamily="2" charset="0"/>
              </a:rPr>
              <a:t>Fifth level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9131925F-FB32-4941-BBAE-D8F4CDE762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Helvetica Neue UltraLight" charset="0"/>
              </a:rPr>
              <a:t>Click to edit Master title style</a:t>
            </a:r>
          </a:p>
        </p:txBody>
      </p:sp>
      <p:pic>
        <p:nvPicPr>
          <p:cNvPr id="1029" name="Grafik 1">
            <a:extLst>
              <a:ext uri="{FF2B5EF4-FFF2-40B4-BE49-F238E27FC236}">
                <a16:creationId xmlns:a16="http://schemas.microsoft.com/office/drawing/2014/main" id="{12D81E0C-5835-4DD1-8E9C-486425855DC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225" y="169863"/>
            <a:ext cx="2881313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Grafik 2">
            <a:extLst>
              <a:ext uri="{FF2B5EF4-FFF2-40B4-BE49-F238E27FC236}">
                <a16:creationId xmlns:a16="http://schemas.microsoft.com/office/drawing/2014/main" id="{3B132155-B11F-449A-B615-EE72B612D2D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74625"/>
            <a:ext cx="1679575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87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7A39575C-EDB5-4C39-BF8B-A78D95E942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en-US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en-US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en-US">
                <a:sym typeface="Helvetica Neue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F2676803-1463-4FC3-8158-1AA6A01CC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7D54A2A8-D0A8-4372-9A91-C0E0C8514F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en-US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en-US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en-US">
                <a:sym typeface="Helvetica Neue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82316F3A-68CA-43FB-9A62-F652A29C8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CBCCE3CB-8CC2-44F9-AB48-2B011C2AD9FB}"/>
              </a:ext>
            </a:extLst>
          </p:cNvPr>
          <p:cNvSpPr txBox="1"/>
          <p:nvPr/>
        </p:nvSpPr>
        <p:spPr>
          <a:xfrm>
            <a:off x="7942263" y="5540375"/>
            <a:ext cx="4248150" cy="255454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ANGEWANDTE INFORMATIK IV</a:t>
            </a:r>
          </a:p>
          <a:p>
            <a:pPr eaLnBrk="1" hangingPunct="1">
              <a:defRPr/>
            </a:pPr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UNIVERSITÄT BAYREUTH</a:t>
            </a:r>
          </a:p>
          <a:p>
            <a:pPr eaLnBrk="1" hangingPunct="1">
              <a:defRPr/>
            </a:pPr>
            <a:endParaRPr lang="de-DE" sz="2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BACHELORARBEIT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DF4DDBB-B47B-4368-94BC-514C7ED8D118}"/>
              </a:ext>
            </a:extLst>
          </p:cNvPr>
          <p:cNvSpPr/>
          <p:nvPr/>
        </p:nvSpPr>
        <p:spPr>
          <a:xfrm>
            <a:off x="309563" y="5499100"/>
            <a:ext cx="8713787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de-DE" dirty="0" err="1">
                <a:solidFill>
                  <a:srgbClr val="262626"/>
                </a:solidFill>
                <a:latin typeface="+mn-lt"/>
              </a:rPr>
              <a:t>RapidMiner</a:t>
            </a:r>
            <a:r>
              <a:rPr lang="de-DE" dirty="0">
                <a:solidFill>
                  <a:srgbClr val="262626"/>
                </a:solidFill>
                <a:latin typeface="+mn-lt"/>
              </a:rPr>
              <a:t> NLP Tools: </a:t>
            </a:r>
          </a:p>
          <a:p>
            <a:pPr>
              <a:defRPr/>
            </a:pPr>
            <a:r>
              <a:rPr lang="de-DE" dirty="0" err="1">
                <a:solidFill>
                  <a:srgbClr val="262626"/>
                </a:solidFill>
                <a:latin typeface="+mn-lt"/>
              </a:rPr>
              <a:t>Synax</a:t>
            </a:r>
            <a:r>
              <a:rPr lang="de-DE" dirty="0">
                <a:solidFill>
                  <a:srgbClr val="262626"/>
                </a:solidFill>
                <a:latin typeface="+mn-lt"/>
              </a:rPr>
              <a:t> </a:t>
            </a:r>
            <a:r>
              <a:rPr lang="de-DE" dirty="0" err="1">
                <a:solidFill>
                  <a:srgbClr val="262626"/>
                </a:solidFill>
                <a:latin typeface="+mn-lt"/>
              </a:rPr>
              <a:t>Parsing</a:t>
            </a:r>
            <a:endParaRPr lang="de-DE" dirty="0">
              <a:solidFill>
                <a:srgbClr val="262626"/>
              </a:solidFill>
              <a:latin typeface="+mn-lt"/>
            </a:endParaRPr>
          </a:p>
        </p:txBody>
      </p:sp>
      <p:pic>
        <p:nvPicPr>
          <p:cNvPr id="6148" name="Grafik 7">
            <a:extLst>
              <a:ext uri="{FF2B5EF4-FFF2-40B4-BE49-F238E27FC236}">
                <a16:creationId xmlns:a16="http://schemas.microsoft.com/office/drawing/2014/main" id="{A1928880-BE47-4300-B767-E733C6268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1" b="18791"/>
          <a:stretch>
            <a:fillRect/>
          </a:stretch>
        </p:blipFill>
        <p:spPr bwMode="auto">
          <a:xfrm>
            <a:off x="0" y="679450"/>
            <a:ext cx="13004800" cy="472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72FB3F-B402-468D-8EBB-6D7B53691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Ambiguität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F9E591-0D8B-4E21-A90E-DE6254FFB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de-DE" dirty="0"/>
              <a:t>Problem: Alle Versionen sind grammatikalisch korrekt</a:t>
            </a:r>
          </a:p>
          <a:p>
            <a:pPr marL="0" indent="0"/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Parser muss </a:t>
            </a:r>
            <a:r>
              <a:rPr lang="en-GB" dirty="0" err="1">
                <a:sym typeface="Wingdings" panose="05000000000000000000" pitchFamily="2" charset="2"/>
              </a:rPr>
              <a:t>alle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möglichen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Bäume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finden</a:t>
            </a:r>
            <a:endParaRPr lang="en-GB" dirty="0">
              <a:sym typeface="Wingdings" panose="05000000000000000000" pitchFamily="2" charset="2"/>
            </a:endParaRPr>
          </a:p>
          <a:p>
            <a:pPr marL="0" indent="0"/>
            <a:endParaRPr lang="en-GB" dirty="0">
              <a:sym typeface="Wingdings" panose="05000000000000000000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Ansatz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effizienten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Errechnen</a:t>
            </a:r>
            <a:r>
              <a:rPr lang="en-GB" dirty="0">
                <a:sym typeface="Wingdings" panose="05000000000000000000" pitchFamily="2" charset="2"/>
              </a:rPr>
              <a:t>: </a:t>
            </a:r>
            <a:r>
              <a:rPr lang="en-GB" dirty="0" err="1">
                <a:sym typeface="Wingdings" panose="05000000000000000000" pitchFamily="2" charset="2"/>
              </a:rPr>
              <a:t>Dynamische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Programmierung</a:t>
            </a:r>
            <a:endParaRPr lang="en-GB" dirty="0">
              <a:sym typeface="Wingdings" panose="05000000000000000000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Algorithmen</a:t>
            </a:r>
            <a:r>
              <a:rPr lang="en-GB" dirty="0">
                <a:sym typeface="Wingdings" panose="05000000000000000000" pitchFamily="2" charset="2"/>
              </a:rPr>
              <a:t>:</a:t>
            </a:r>
            <a:r>
              <a:rPr lang="en-GB" i="1" dirty="0">
                <a:sym typeface="Wingdings" panose="05000000000000000000" pitchFamily="2" charset="2"/>
              </a:rPr>
              <a:t> Chart Parsing, </a:t>
            </a:r>
            <a:r>
              <a:rPr lang="en-GB" i="1" dirty="0" err="1">
                <a:sym typeface="Wingdings" panose="05000000000000000000" pitchFamily="2" charset="2"/>
              </a:rPr>
              <a:t>Earley</a:t>
            </a:r>
            <a:r>
              <a:rPr lang="en-GB" i="1" dirty="0">
                <a:sym typeface="Wingdings" panose="05000000000000000000" pitchFamily="2" charset="2"/>
              </a:rPr>
              <a:t>- </a:t>
            </a:r>
            <a:r>
              <a:rPr lang="en-GB" dirty="0">
                <a:sym typeface="Wingdings" panose="05000000000000000000" pitchFamily="2" charset="2"/>
              </a:rPr>
              <a:t>und</a:t>
            </a:r>
            <a:r>
              <a:rPr lang="en-GB" i="1" dirty="0">
                <a:sym typeface="Wingdings" panose="05000000000000000000" pitchFamily="2" charset="2"/>
              </a:rPr>
              <a:t> CKY-</a:t>
            </a:r>
            <a:r>
              <a:rPr lang="en-GB" dirty="0" err="1">
                <a:sym typeface="Wingdings" panose="05000000000000000000" pitchFamily="2" charset="2"/>
              </a:rPr>
              <a:t>Algorithmus</a:t>
            </a:r>
            <a:r>
              <a:rPr lang="en-GB" dirty="0">
                <a:sym typeface="Wingdings" panose="05000000000000000000" pitchFamily="2" charset="2"/>
              </a:rPr>
              <a:t>	</a:t>
            </a:r>
          </a:p>
          <a:p>
            <a:pPr marL="0" indent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295848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C9A5CA-CA63-4D38-9B39-8E97B9142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05E5A3DF-FA14-4B34-B805-EFCB5114D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972" y="1636440"/>
            <a:ext cx="7704856" cy="610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58663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D9AF0B-CCDA-4469-B724-D80FF1FF9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CKY-Algorithmus</a:t>
            </a:r>
            <a:endParaRPr lang="en-GB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5888D2A-282B-4B79-AE68-11E98A2EF511}"/>
              </a:ext>
            </a:extLst>
          </p:cNvPr>
          <p:cNvSpPr/>
          <p:nvPr/>
        </p:nvSpPr>
        <p:spPr bwMode="auto">
          <a:xfrm>
            <a:off x="4377688" y="594217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106F0601-4A89-4C36-A3DB-8F4BB7072E5A}"/>
              </a:ext>
            </a:extLst>
          </p:cNvPr>
          <p:cNvSpPr txBox="1"/>
          <p:nvPr/>
        </p:nvSpPr>
        <p:spPr>
          <a:xfrm>
            <a:off x="725272" y="1819592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Book</a:t>
            </a:r>
            <a:endParaRPr lang="en-GB" sz="2800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9CF392D4-6664-4C62-BC3C-DED8790CC1B3}"/>
              </a:ext>
            </a:extLst>
          </p:cNvPr>
          <p:cNvSpPr txBox="1"/>
          <p:nvPr/>
        </p:nvSpPr>
        <p:spPr>
          <a:xfrm>
            <a:off x="1965624" y="1819592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the</a:t>
            </a:r>
            <a:endParaRPr lang="en-GB" sz="2800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5485112F-2135-469E-A036-CD791F351EE1}"/>
              </a:ext>
            </a:extLst>
          </p:cNvPr>
          <p:cNvSpPr txBox="1"/>
          <p:nvPr/>
        </p:nvSpPr>
        <p:spPr>
          <a:xfrm>
            <a:off x="3189624" y="1819592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flight</a:t>
            </a:r>
            <a:endParaRPr lang="en-GB" sz="2800" dirty="0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1D4EFFE-CE01-4229-AC2D-12BFC9F835E1}"/>
              </a:ext>
            </a:extLst>
          </p:cNvPr>
          <p:cNvSpPr txBox="1"/>
          <p:nvPr/>
        </p:nvSpPr>
        <p:spPr>
          <a:xfrm>
            <a:off x="4269608" y="1819592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through</a:t>
            </a:r>
            <a:endParaRPr lang="en-GB" sz="2800" dirty="0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8D79E515-74D6-4CAF-A98A-E1DB654332A7}"/>
              </a:ext>
            </a:extLst>
          </p:cNvPr>
          <p:cNvSpPr txBox="1"/>
          <p:nvPr/>
        </p:nvSpPr>
        <p:spPr>
          <a:xfrm>
            <a:off x="5481270" y="1819592"/>
            <a:ext cx="1440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Houston</a:t>
            </a:r>
            <a:endParaRPr lang="en-GB" sz="2800" dirty="0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7F8A26B7-1800-456D-BA09-CC21EF709383}"/>
              </a:ext>
            </a:extLst>
          </p:cNvPr>
          <p:cNvSpPr/>
          <p:nvPr/>
        </p:nvSpPr>
        <p:spPr bwMode="auto">
          <a:xfrm>
            <a:off x="5601688" y="594217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77D94D24-9341-477C-A320-E767B58D7136}"/>
              </a:ext>
            </a:extLst>
          </p:cNvPr>
          <p:cNvSpPr/>
          <p:nvPr/>
        </p:nvSpPr>
        <p:spPr bwMode="auto">
          <a:xfrm>
            <a:off x="3153688" y="4717227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F5A47CFE-8F5D-47B4-97E5-0736782B3B49}"/>
              </a:ext>
            </a:extLst>
          </p:cNvPr>
          <p:cNvSpPr/>
          <p:nvPr/>
        </p:nvSpPr>
        <p:spPr bwMode="auto">
          <a:xfrm>
            <a:off x="4377688" y="4716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384FF846-8C39-462E-859A-1445E0B7F153}"/>
              </a:ext>
            </a:extLst>
          </p:cNvPr>
          <p:cNvSpPr/>
          <p:nvPr/>
        </p:nvSpPr>
        <p:spPr bwMode="auto">
          <a:xfrm>
            <a:off x="5601688" y="3493091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A4FE9230-6390-49E1-AA88-6E1D4BABD242}"/>
              </a:ext>
            </a:extLst>
          </p:cNvPr>
          <p:cNvSpPr/>
          <p:nvPr/>
        </p:nvSpPr>
        <p:spPr bwMode="auto">
          <a:xfrm>
            <a:off x="5601688" y="4717227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BE37F308-B486-4AC8-AD8C-4D63E4857800}"/>
              </a:ext>
            </a:extLst>
          </p:cNvPr>
          <p:cNvSpPr/>
          <p:nvPr/>
        </p:nvSpPr>
        <p:spPr bwMode="auto">
          <a:xfrm>
            <a:off x="5601688" y="716617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5" name="Rechteck 64">
            <a:extLst>
              <a:ext uri="{FF2B5EF4-FFF2-40B4-BE49-F238E27FC236}">
                <a16:creationId xmlns:a16="http://schemas.microsoft.com/office/drawing/2014/main" id="{5984AC94-9F12-4092-A9C8-017B81291E3A}"/>
              </a:ext>
            </a:extLst>
          </p:cNvPr>
          <p:cNvSpPr/>
          <p:nvPr/>
        </p:nvSpPr>
        <p:spPr bwMode="auto">
          <a:xfrm>
            <a:off x="705688" y="2272302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29BE7C29-51E0-4E45-B9A5-8C5F8F1A84C9}"/>
              </a:ext>
            </a:extLst>
          </p:cNvPr>
          <p:cNvSpPr/>
          <p:nvPr/>
        </p:nvSpPr>
        <p:spPr bwMode="auto">
          <a:xfrm>
            <a:off x="1929688" y="2272302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69E7D726-689A-4074-B699-89981103744B}"/>
              </a:ext>
            </a:extLst>
          </p:cNvPr>
          <p:cNvSpPr/>
          <p:nvPr/>
        </p:nvSpPr>
        <p:spPr bwMode="auto">
          <a:xfrm>
            <a:off x="3153688" y="2268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B757E944-6B41-4FE1-ADE7-7BFF699CECD2}"/>
              </a:ext>
            </a:extLst>
          </p:cNvPr>
          <p:cNvSpPr/>
          <p:nvPr/>
        </p:nvSpPr>
        <p:spPr bwMode="auto">
          <a:xfrm>
            <a:off x="5601688" y="2268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9DCB5470-D259-4644-9AFB-A35034B4E4B2}"/>
              </a:ext>
            </a:extLst>
          </p:cNvPr>
          <p:cNvSpPr/>
          <p:nvPr/>
        </p:nvSpPr>
        <p:spPr bwMode="auto">
          <a:xfrm>
            <a:off x="1929688" y="3492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2022B188-EF50-4187-80C0-4E262E19559E}"/>
              </a:ext>
            </a:extLst>
          </p:cNvPr>
          <p:cNvSpPr/>
          <p:nvPr/>
        </p:nvSpPr>
        <p:spPr bwMode="auto">
          <a:xfrm>
            <a:off x="3153688" y="3492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B6A09D34-B207-4ABB-9993-DFCFE319C203}"/>
              </a:ext>
            </a:extLst>
          </p:cNvPr>
          <p:cNvSpPr/>
          <p:nvPr/>
        </p:nvSpPr>
        <p:spPr bwMode="auto">
          <a:xfrm>
            <a:off x="4377688" y="3492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01C2F51A-A544-48DC-B68A-A126B021124C}"/>
              </a:ext>
            </a:extLst>
          </p:cNvPr>
          <p:cNvSpPr/>
          <p:nvPr/>
        </p:nvSpPr>
        <p:spPr bwMode="auto">
          <a:xfrm>
            <a:off x="4377688" y="2268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07F97063-9FFB-4C96-8D41-375B9FB3FFB0}"/>
              </a:ext>
            </a:extLst>
          </p:cNvPr>
          <p:cNvSpPr txBox="1"/>
          <p:nvPr/>
        </p:nvSpPr>
        <p:spPr>
          <a:xfrm>
            <a:off x="669752" y="3109441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[0,1]</a:t>
            </a:r>
            <a:endParaRPr lang="en-GB" sz="2000" dirty="0"/>
          </a:p>
        </p:txBody>
      </p:sp>
      <p:sp>
        <p:nvSpPr>
          <p:cNvPr id="78" name="Textfeld 77">
            <a:extLst>
              <a:ext uri="{FF2B5EF4-FFF2-40B4-BE49-F238E27FC236}">
                <a16:creationId xmlns:a16="http://schemas.microsoft.com/office/drawing/2014/main" id="{6A14AED3-58A6-40D3-8E15-C138B335F68E}"/>
              </a:ext>
            </a:extLst>
          </p:cNvPr>
          <p:cNvSpPr txBox="1"/>
          <p:nvPr/>
        </p:nvSpPr>
        <p:spPr>
          <a:xfrm>
            <a:off x="1893752" y="3109968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[0,2]</a:t>
            </a:r>
            <a:endParaRPr lang="en-GB" sz="2000" dirty="0"/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46701273-31D8-4C32-A65D-CB5C3C78C331}"/>
              </a:ext>
            </a:extLst>
          </p:cNvPr>
          <p:cNvSpPr txBox="1"/>
          <p:nvPr/>
        </p:nvSpPr>
        <p:spPr>
          <a:xfrm>
            <a:off x="1916738" y="4322412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[1,2]</a:t>
            </a:r>
            <a:endParaRPr lang="en-GB" sz="2000" dirty="0"/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9E4F4B45-DA5E-42BF-AD43-376613DB1DBA}"/>
              </a:ext>
            </a:extLst>
          </p:cNvPr>
          <p:cNvSpPr txBox="1"/>
          <p:nvPr/>
        </p:nvSpPr>
        <p:spPr>
          <a:xfrm>
            <a:off x="3115870" y="3089955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[0,3]</a:t>
            </a:r>
            <a:endParaRPr lang="en-GB" sz="2000" dirty="0"/>
          </a:p>
        </p:txBody>
      </p:sp>
      <p:sp>
        <p:nvSpPr>
          <p:cNvPr id="81" name="Textfeld 80">
            <a:extLst>
              <a:ext uri="{FF2B5EF4-FFF2-40B4-BE49-F238E27FC236}">
                <a16:creationId xmlns:a16="http://schemas.microsoft.com/office/drawing/2014/main" id="{07CCDD9E-3EA9-4798-A9E0-72EF03F8CB7C}"/>
              </a:ext>
            </a:extLst>
          </p:cNvPr>
          <p:cNvSpPr txBox="1"/>
          <p:nvPr/>
        </p:nvSpPr>
        <p:spPr>
          <a:xfrm>
            <a:off x="3134779" y="4324486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[1,3]</a:t>
            </a:r>
            <a:endParaRPr lang="en-GB" sz="2000" dirty="0"/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F05C2513-08B0-4B11-85AF-AF592FBE3649}"/>
              </a:ext>
            </a:extLst>
          </p:cNvPr>
          <p:cNvSpPr txBox="1"/>
          <p:nvPr/>
        </p:nvSpPr>
        <p:spPr>
          <a:xfrm>
            <a:off x="3153688" y="5541591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[2,3]</a:t>
            </a:r>
            <a:endParaRPr lang="en-GB" sz="2000" dirty="0"/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0C65565B-2892-447D-865F-BEB776232905}"/>
              </a:ext>
            </a:extLst>
          </p:cNvPr>
          <p:cNvSpPr txBox="1"/>
          <p:nvPr/>
        </p:nvSpPr>
        <p:spPr>
          <a:xfrm>
            <a:off x="4341786" y="3104200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[0,4]</a:t>
            </a:r>
            <a:endParaRPr lang="en-GB" sz="2000" dirty="0"/>
          </a:p>
        </p:txBody>
      </p:sp>
      <p:sp>
        <p:nvSpPr>
          <p:cNvPr id="84" name="Textfeld 83">
            <a:extLst>
              <a:ext uri="{FF2B5EF4-FFF2-40B4-BE49-F238E27FC236}">
                <a16:creationId xmlns:a16="http://schemas.microsoft.com/office/drawing/2014/main" id="{E4DE65B7-5C74-42A0-8AE7-AF0F0427A70C}"/>
              </a:ext>
            </a:extLst>
          </p:cNvPr>
          <p:cNvSpPr txBox="1"/>
          <p:nvPr/>
        </p:nvSpPr>
        <p:spPr>
          <a:xfrm>
            <a:off x="5566003" y="3097533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[0,5]</a:t>
            </a:r>
            <a:endParaRPr lang="en-GB" sz="2000" dirty="0"/>
          </a:p>
        </p:txBody>
      </p:sp>
      <p:sp>
        <p:nvSpPr>
          <p:cNvPr id="85" name="Textfeld 84">
            <a:extLst>
              <a:ext uri="{FF2B5EF4-FFF2-40B4-BE49-F238E27FC236}">
                <a16:creationId xmlns:a16="http://schemas.microsoft.com/office/drawing/2014/main" id="{7B7EDE9E-151F-4CBD-9842-4BAAA00E8203}"/>
              </a:ext>
            </a:extLst>
          </p:cNvPr>
          <p:cNvSpPr txBox="1"/>
          <p:nvPr/>
        </p:nvSpPr>
        <p:spPr>
          <a:xfrm>
            <a:off x="4358779" y="4324486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[1,4]</a:t>
            </a:r>
            <a:endParaRPr lang="en-GB" sz="2000" dirty="0"/>
          </a:p>
        </p:txBody>
      </p:sp>
      <p:sp>
        <p:nvSpPr>
          <p:cNvPr id="86" name="Textfeld 85">
            <a:extLst>
              <a:ext uri="{FF2B5EF4-FFF2-40B4-BE49-F238E27FC236}">
                <a16:creationId xmlns:a16="http://schemas.microsoft.com/office/drawing/2014/main" id="{5AD3EB87-B7CB-4BC3-83A1-DC76382909EF}"/>
              </a:ext>
            </a:extLst>
          </p:cNvPr>
          <p:cNvSpPr txBox="1"/>
          <p:nvPr/>
        </p:nvSpPr>
        <p:spPr>
          <a:xfrm>
            <a:off x="5599504" y="4308574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[1,5]</a:t>
            </a:r>
            <a:endParaRPr lang="en-GB" sz="2000" dirty="0"/>
          </a:p>
        </p:txBody>
      </p:sp>
      <p:sp>
        <p:nvSpPr>
          <p:cNvPr id="87" name="Textfeld 86">
            <a:extLst>
              <a:ext uri="{FF2B5EF4-FFF2-40B4-BE49-F238E27FC236}">
                <a16:creationId xmlns:a16="http://schemas.microsoft.com/office/drawing/2014/main" id="{BF54B14E-D07D-4C58-9C61-11FC486E7DDE}"/>
              </a:ext>
            </a:extLst>
          </p:cNvPr>
          <p:cNvSpPr txBox="1"/>
          <p:nvPr/>
        </p:nvSpPr>
        <p:spPr>
          <a:xfrm>
            <a:off x="4360615" y="5556938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[2,4]</a:t>
            </a:r>
            <a:endParaRPr lang="en-GB" sz="2000" dirty="0"/>
          </a:p>
        </p:txBody>
      </p:sp>
      <p:sp>
        <p:nvSpPr>
          <p:cNvPr id="88" name="Textfeld 87">
            <a:extLst>
              <a:ext uri="{FF2B5EF4-FFF2-40B4-BE49-F238E27FC236}">
                <a16:creationId xmlns:a16="http://schemas.microsoft.com/office/drawing/2014/main" id="{EE96AB45-63EE-4295-A5D8-5D132EFAD0B0}"/>
              </a:ext>
            </a:extLst>
          </p:cNvPr>
          <p:cNvSpPr txBox="1"/>
          <p:nvPr/>
        </p:nvSpPr>
        <p:spPr>
          <a:xfrm>
            <a:off x="5580817" y="5519615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[2,5]</a:t>
            </a:r>
            <a:endParaRPr lang="en-GB" sz="2000" dirty="0"/>
          </a:p>
        </p:txBody>
      </p:sp>
      <p:sp>
        <p:nvSpPr>
          <p:cNvPr id="89" name="Textfeld 88">
            <a:extLst>
              <a:ext uri="{FF2B5EF4-FFF2-40B4-BE49-F238E27FC236}">
                <a16:creationId xmlns:a16="http://schemas.microsoft.com/office/drawing/2014/main" id="{85C54770-D8CD-4D71-BCAC-60EE831E85A2}"/>
              </a:ext>
            </a:extLst>
          </p:cNvPr>
          <p:cNvSpPr txBox="1"/>
          <p:nvPr/>
        </p:nvSpPr>
        <p:spPr>
          <a:xfrm>
            <a:off x="4358779" y="6758535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[3,4]</a:t>
            </a:r>
            <a:endParaRPr lang="en-GB" sz="2000" dirty="0"/>
          </a:p>
        </p:txBody>
      </p:sp>
      <p:sp>
        <p:nvSpPr>
          <p:cNvPr id="90" name="Textfeld 89">
            <a:extLst>
              <a:ext uri="{FF2B5EF4-FFF2-40B4-BE49-F238E27FC236}">
                <a16:creationId xmlns:a16="http://schemas.microsoft.com/office/drawing/2014/main" id="{F5901961-F626-4B1B-A1E3-33D9DD07807C}"/>
              </a:ext>
            </a:extLst>
          </p:cNvPr>
          <p:cNvSpPr txBox="1"/>
          <p:nvPr/>
        </p:nvSpPr>
        <p:spPr>
          <a:xfrm>
            <a:off x="5580816" y="6781082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[3,5]</a:t>
            </a:r>
            <a:endParaRPr lang="en-GB" sz="2000" dirty="0"/>
          </a:p>
        </p:txBody>
      </p:sp>
      <p:sp>
        <p:nvSpPr>
          <p:cNvPr id="91" name="Textfeld 90">
            <a:extLst>
              <a:ext uri="{FF2B5EF4-FFF2-40B4-BE49-F238E27FC236}">
                <a16:creationId xmlns:a16="http://schemas.microsoft.com/office/drawing/2014/main" id="{A7CC8F5C-5EA3-480A-ADE9-D9450D43F518}"/>
              </a:ext>
            </a:extLst>
          </p:cNvPr>
          <p:cNvSpPr txBox="1"/>
          <p:nvPr/>
        </p:nvSpPr>
        <p:spPr>
          <a:xfrm>
            <a:off x="5605017" y="8005082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[4,5]</a:t>
            </a:r>
            <a:endParaRPr lang="en-GB" sz="2000" dirty="0"/>
          </a:p>
        </p:txBody>
      </p:sp>
      <p:cxnSp>
        <p:nvCxnSpPr>
          <p:cNvPr id="93" name="Gerade Verbindung mit Pfeil 92">
            <a:extLst>
              <a:ext uri="{FF2B5EF4-FFF2-40B4-BE49-F238E27FC236}">
                <a16:creationId xmlns:a16="http://schemas.microsoft.com/office/drawing/2014/main" id="{F33713CE-F6AC-4631-A23B-33245BA8B50A}"/>
              </a:ext>
            </a:extLst>
          </p:cNvPr>
          <p:cNvCxnSpPr/>
          <p:nvPr/>
        </p:nvCxnSpPr>
        <p:spPr bwMode="auto">
          <a:xfrm>
            <a:off x="453728" y="8693224"/>
            <a:ext cx="6371960" cy="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7" name="Gerade Verbindung mit Pfeil 96">
            <a:extLst>
              <a:ext uri="{FF2B5EF4-FFF2-40B4-BE49-F238E27FC236}">
                <a16:creationId xmlns:a16="http://schemas.microsoft.com/office/drawing/2014/main" id="{99ACB57B-71B0-4219-92B7-D83646FDBA73}"/>
              </a:ext>
            </a:extLst>
          </p:cNvPr>
          <p:cNvCxnSpPr>
            <a:cxnSpLocks/>
          </p:cNvCxnSpPr>
          <p:nvPr/>
        </p:nvCxnSpPr>
        <p:spPr bwMode="auto">
          <a:xfrm flipV="1">
            <a:off x="6265071" y="2717944"/>
            <a:ext cx="23354" cy="583126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8" name="Gerade Verbindung mit Pfeil 97">
            <a:extLst>
              <a:ext uri="{FF2B5EF4-FFF2-40B4-BE49-F238E27FC236}">
                <a16:creationId xmlns:a16="http://schemas.microsoft.com/office/drawing/2014/main" id="{1D47573F-53D1-4BDD-8588-FAE776E2FC88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325543" y="2717944"/>
            <a:ext cx="9776" cy="93472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4BD6C636-60B0-4767-8E5E-C5C9C495822C}"/>
              </a:ext>
            </a:extLst>
          </p:cNvPr>
          <p:cNvCxnSpPr>
            <a:cxnSpLocks/>
          </p:cNvCxnSpPr>
          <p:nvPr/>
        </p:nvCxnSpPr>
        <p:spPr bwMode="auto">
          <a:xfrm flipV="1">
            <a:off x="2582305" y="2732190"/>
            <a:ext cx="0" cy="214461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2" name="Gerade Verbindung mit Pfeil 101">
            <a:extLst>
              <a:ext uri="{FF2B5EF4-FFF2-40B4-BE49-F238E27FC236}">
                <a16:creationId xmlns:a16="http://schemas.microsoft.com/office/drawing/2014/main" id="{FEFBC916-7453-4891-95E0-D7036BA97055}"/>
              </a:ext>
            </a:extLst>
          </p:cNvPr>
          <p:cNvCxnSpPr>
            <a:cxnSpLocks/>
          </p:cNvCxnSpPr>
          <p:nvPr/>
        </p:nvCxnSpPr>
        <p:spPr bwMode="auto">
          <a:xfrm flipV="1">
            <a:off x="3819255" y="2717944"/>
            <a:ext cx="0" cy="3382992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4" name="Gerade Verbindung mit Pfeil 103">
            <a:extLst>
              <a:ext uri="{FF2B5EF4-FFF2-40B4-BE49-F238E27FC236}">
                <a16:creationId xmlns:a16="http://schemas.microsoft.com/office/drawing/2014/main" id="{E8176135-9764-434A-97A2-968EFB5A5F28}"/>
              </a:ext>
            </a:extLst>
          </p:cNvPr>
          <p:cNvCxnSpPr>
            <a:cxnSpLocks/>
          </p:cNvCxnSpPr>
          <p:nvPr/>
        </p:nvCxnSpPr>
        <p:spPr bwMode="auto">
          <a:xfrm flipV="1">
            <a:off x="5007353" y="2725522"/>
            <a:ext cx="29980" cy="459955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37" name="Textfeld 136">
            <a:extLst>
              <a:ext uri="{FF2B5EF4-FFF2-40B4-BE49-F238E27FC236}">
                <a16:creationId xmlns:a16="http://schemas.microsoft.com/office/drawing/2014/main" id="{EE328E14-2CCB-48E1-A34C-DCB362914788}"/>
              </a:ext>
            </a:extLst>
          </p:cNvPr>
          <p:cNvSpPr txBox="1"/>
          <p:nvPr/>
        </p:nvSpPr>
        <p:spPr>
          <a:xfrm>
            <a:off x="705687" y="2280323"/>
            <a:ext cx="127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rgbClr val="FFFF00"/>
                </a:solidFill>
              </a:rPr>
              <a:t>Noun</a:t>
            </a:r>
            <a:r>
              <a:rPr lang="de-DE" sz="1800" dirty="0">
                <a:solidFill>
                  <a:srgbClr val="FFFF00"/>
                </a:solidFill>
              </a:rPr>
              <a:t>, Verb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140" name="Textfeld 139">
            <a:extLst>
              <a:ext uri="{FF2B5EF4-FFF2-40B4-BE49-F238E27FC236}">
                <a16:creationId xmlns:a16="http://schemas.microsoft.com/office/drawing/2014/main" id="{7E9FEED0-FBD4-471E-A958-0B09DA864574}"/>
              </a:ext>
            </a:extLst>
          </p:cNvPr>
          <p:cNvSpPr txBox="1"/>
          <p:nvPr/>
        </p:nvSpPr>
        <p:spPr>
          <a:xfrm>
            <a:off x="1935590" y="3512157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rgbClr val="FFFF00"/>
                </a:solidFill>
              </a:rPr>
              <a:t>Det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141" name="Textfeld 140">
            <a:extLst>
              <a:ext uri="{FF2B5EF4-FFF2-40B4-BE49-F238E27FC236}">
                <a16:creationId xmlns:a16="http://schemas.microsoft.com/office/drawing/2014/main" id="{9D615B61-4EB8-4969-88A1-26A01FC8BDD7}"/>
              </a:ext>
            </a:extLst>
          </p:cNvPr>
          <p:cNvSpPr txBox="1"/>
          <p:nvPr/>
        </p:nvSpPr>
        <p:spPr>
          <a:xfrm>
            <a:off x="3134779" y="4742418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rgbClr val="FFFF00"/>
                </a:solidFill>
              </a:rPr>
              <a:t>Noun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142" name="Textfeld 141">
            <a:extLst>
              <a:ext uri="{FF2B5EF4-FFF2-40B4-BE49-F238E27FC236}">
                <a16:creationId xmlns:a16="http://schemas.microsoft.com/office/drawing/2014/main" id="{F3C8570C-37CA-4AEE-84C5-64864AE808BF}"/>
              </a:ext>
            </a:extLst>
          </p:cNvPr>
          <p:cNvSpPr txBox="1"/>
          <p:nvPr/>
        </p:nvSpPr>
        <p:spPr>
          <a:xfrm>
            <a:off x="4350552" y="5921927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rgbClr val="FFFF00"/>
                </a:solidFill>
              </a:rPr>
              <a:t>Prep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143" name="Textfeld 142">
            <a:extLst>
              <a:ext uri="{FF2B5EF4-FFF2-40B4-BE49-F238E27FC236}">
                <a16:creationId xmlns:a16="http://schemas.microsoft.com/office/drawing/2014/main" id="{A8C3B591-7CFD-4F19-95A8-FC85764E0378}"/>
              </a:ext>
            </a:extLst>
          </p:cNvPr>
          <p:cNvSpPr txBox="1"/>
          <p:nvPr/>
        </p:nvSpPr>
        <p:spPr>
          <a:xfrm>
            <a:off x="5590422" y="7170981"/>
            <a:ext cx="883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FFFF00"/>
                </a:solidFill>
              </a:rPr>
              <a:t>Proper-</a:t>
            </a:r>
            <a:r>
              <a:rPr lang="de-DE" sz="1800" dirty="0" err="1">
                <a:solidFill>
                  <a:srgbClr val="FFFF00"/>
                </a:solidFill>
              </a:rPr>
              <a:t>Noun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145" name="Textfeld 144">
            <a:extLst>
              <a:ext uri="{FF2B5EF4-FFF2-40B4-BE49-F238E27FC236}">
                <a16:creationId xmlns:a16="http://schemas.microsoft.com/office/drawing/2014/main" id="{57C17673-81B7-4359-9FBC-4296515FD9E9}"/>
              </a:ext>
            </a:extLst>
          </p:cNvPr>
          <p:cNvSpPr txBox="1"/>
          <p:nvPr/>
        </p:nvSpPr>
        <p:spPr>
          <a:xfrm>
            <a:off x="711127" y="2556383"/>
            <a:ext cx="1142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S, VP, Nominal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46" name="Textfeld 145">
            <a:extLst>
              <a:ext uri="{FF2B5EF4-FFF2-40B4-BE49-F238E27FC236}">
                <a16:creationId xmlns:a16="http://schemas.microsoft.com/office/drawing/2014/main" id="{77C563EE-8DC3-47CA-A2E4-A8F86F4A730D}"/>
              </a:ext>
            </a:extLst>
          </p:cNvPr>
          <p:cNvSpPr txBox="1"/>
          <p:nvPr/>
        </p:nvSpPr>
        <p:spPr>
          <a:xfrm>
            <a:off x="3143222" y="5032780"/>
            <a:ext cx="1044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Nominal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47" name="Textfeld 146">
            <a:extLst>
              <a:ext uri="{FF2B5EF4-FFF2-40B4-BE49-F238E27FC236}">
                <a16:creationId xmlns:a16="http://schemas.microsoft.com/office/drawing/2014/main" id="{EFC91D36-53B5-4E5A-B36C-153BE90243D8}"/>
              </a:ext>
            </a:extLst>
          </p:cNvPr>
          <p:cNvSpPr txBox="1"/>
          <p:nvPr/>
        </p:nvSpPr>
        <p:spPr>
          <a:xfrm>
            <a:off x="5599504" y="7701270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NP</a:t>
            </a:r>
            <a:endParaRPr lang="en-GB" sz="2000" dirty="0">
              <a:solidFill>
                <a:schemeClr val="bg1"/>
              </a:solidFill>
            </a:endParaRPr>
          </a:p>
        </p:txBody>
      </p:sp>
      <p:pic>
        <p:nvPicPr>
          <p:cNvPr id="149" name="Grafik 148">
            <a:extLst>
              <a:ext uri="{FF2B5EF4-FFF2-40B4-BE49-F238E27FC236}">
                <a16:creationId xmlns:a16="http://schemas.microsoft.com/office/drawing/2014/main" id="{08F5315A-FF36-49B6-920C-656C28A6C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7518" y="1488306"/>
            <a:ext cx="4945005" cy="7322412"/>
          </a:xfrm>
          <a:prstGeom prst="rect">
            <a:avLst/>
          </a:prstGeom>
        </p:spPr>
      </p:pic>
      <p:sp>
        <p:nvSpPr>
          <p:cNvPr id="150" name="Rechteck 149">
            <a:extLst>
              <a:ext uri="{FF2B5EF4-FFF2-40B4-BE49-F238E27FC236}">
                <a16:creationId xmlns:a16="http://schemas.microsoft.com/office/drawing/2014/main" id="{22D0E214-D59C-4C47-A21C-867520E878D0}"/>
              </a:ext>
            </a:extLst>
          </p:cNvPr>
          <p:cNvSpPr/>
          <p:nvPr/>
        </p:nvSpPr>
        <p:spPr bwMode="auto">
          <a:xfrm>
            <a:off x="7333619" y="2500536"/>
            <a:ext cx="1473037" cy="43204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1" name="Rechteck 150">
            <a:extLst>
              <a:ext uri="{FF2B5EF4-FFF2-40B4-BE49-F238E27FC236}">
                <a16:creationId xmlns:a16="http://schemas.microsoft.com/office/drawing/2014/main" id="{90C72C86-D7EF-490B-AEF7-10CF7C4F4174}"/>
              </a:ext>
            </a:extLst>
          </p:cNvPr>
          <p:cNvSpPr/>
          <p:nvPr/>
        </p:nvSpPr>
        <p:spPr bwMode="auto">
          <a:xfrm>
            <a:off x="7334361" y="6326488"/>
            <a:ext cx="1720904" cy="43204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2" name="Rechteck 151">
            <a:extLst>
              <a:ext uri="{FF2B5EF4-FFF2-40B4-BE49-F238E27FC236}">
                <a16:creationId xmlns:a16="http://schemas.microsoft.com/office/drawing/2014/main" id="{3C267768-00A1-4EAC-BAF2-01200D291BE5}"/>
              </a:ext>
            </a:extLst>
          </p:cNvPr>
          <p:cNvSpPr/>
          <p:nvPr/>
        </p:nvSpPr>
        <p:spPr bwMode="auto">
          <a:xfrm>
            <a:off x="7333619" y="5303591"/>
            <a:ext cx="3212681" cy="43204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3" name="Rechteck 152">
            <a:extLst>
              <a:ext uri="{FF2B5EF4-FFF2-40B4-BE49-F238E27FC236}">
                <a16:creationId xmlns:a16="http://schemas.microsoft.com/office/drawing/2014/main" id="{91BDCE87-6959-468E-8395-B163E2784A04}"/>
              </a:ext>
            </a:extLst>
          </p:cNvPr>
          <p:cNvSpPr/>
          <p:nvPr/>
        </p:nvSpPr>
        <p:spPr bwMode="auto">
          <a:xfrm>
            <a:off x="7327438" y="4604419"/>
            <a:ext cx="2954933" cy="43204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2042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5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000"/>
                            </p:stCondLst>
                            <p:childTnLst>
                              <p:par>
                                <p:cTn id="1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000"/>
                            </p:stCondLst>
                            <p:childTnLst>
                              <p:par>
                                <p:cTn id="1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137" grpId="0"/>
      <p:bldP spid="140" grpId="0"/>
      <p:bldP spid="141" grpId="0"/>
      <p:bldP spid="142" grpId="0"/>
      <p:bldP spid="143" grpId="0"/>
      <p:bldP spid="145" grpId="0"/>
      <p:bldP spid="146" grpId="0"/>
      <p:bldP spid="147" grpId="0"/>
      <p:bldP spid="150" grpId="0" animBg="1"/>
      <p:bldP spid="151" grpId="0" animBg="1"/>
      <p:bldP spid="152" grpId="0" animBg="1"/>
      <p:bldP spid="15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8728D9-D86A-4E2E-9846-AD01841F9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CKY-Algorithmus</a:t>
            </a:r>
            <a:endParaRPr lang="en-GB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0F3BB15-B24E-4541-9D0E-0B970AEE62A2}"/>
              </a:ext>
            </a:extLst>
          </p:cNvPr>
          <p:cNvSpPr/>
          <p:nvPr/>
        </p:nvSpPr>
        <p:spPr bwMode="auto">
          <a:xfrm>
            <a:off x="4377688" y="594217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5F56F2C-709C-40F0-A3E3-FBE07D9BA9BF}"/>
              </a:ext>
            </a:extLst>
          </p:cNvPr>
          <p:cNvSpPr txBox="1"/>
          <p:nvPr/>
        </p:nvSpPr>
        <p:spPr>
          <a:xfrm>
            <a:off x="725272" y="1819592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Book</a:t>
            </a:r>
            <a:endParaRPr lang="en-GB" sz="28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11A6E21-6803-4062-997A-BE60E07AF510}"/>
              </a:ext>
            </a:extLst>
          </p:cNvPr>
          <p:cNvSpPr txBox="1"/>
          <p:nvPr/>
        </p:nvSpPr>
        <p:spPr>
          <a:xfrm>
            <a:off x="1965624" y="1819592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the</a:t>
            </a:r>
            <a:endParaRPr lang="en-GB" sz="28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349F29B-1056-4098-AD59-2ABA2F6BAD12}"/>
              </a:ext>
            </a:extLst>
          </p:cNvPr>
          <p:cNvSpPr txBox="1"/>
          <p:nvPr/>
        </p:nvSpPr>
        <p:spPr>
          <a:xfrm>
            <a:off x="3189624" y="1819592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flight</a:t>
            </a:r>
            <a:endParaRPr lang="en-GB" sz="28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F66EBDF-F6E3-439F-921C-262B9E798ADB}"/>
              </a:ext>
            </a:extLst>
          </p:cNvPr>
          <p:cNvSpPr txBox="1"/>
          <p:nvPr/>
        </p:nvSpPr>
        <p:spPr>
          <a:xfrm>
            <a:off x="4269608" y="1819592"/>
            <a:ext cx="144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/>
              <a:t>through</a:t>
            </a:r>
            <a:endParaRPr lang="en-GB" sz="28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F59B473-CEAB-4726-BF98-6A3B72CDF5E7}"/>
              </a:ext>
            </a:extLst>
          </p:cNvPr>
          <p:cNvSpPr txBox="1"/>
          <p:nvPr/>
        </p:nvSpPr>
        <p:spPr>
          <a:xfrm>
            <a:off x="5481270" y="1819592"/>
            <a:ext cx="1440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Houston</a:t>
            </a:r>
            <a:endParaRPr lang="en-GB" sz="2800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F96FB80-655E-4CE9-AC0C-FD9EBE9E5FF5}"/>
              </a:ext>
            </a:extLst>
          </p:cNvPr>
          <p:cNvSpPr/>
          <p:nvPr/>
        </p:nvSpPr>
        <p:spPr bwMode="auto">
          <a:xfrm>
            <a:off x="5601688" y="594217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1FB3A4B-6BD3-414E-936E-7EC6C5FA1433}"/>
              </a:ext>
            </a:extLst>
          </p:cNvPr>
          <p:cNvSpPr/>
          <p:nvPr/>
        </p:nvSpPr>
        <p:spPr bwMode="auto">
          <a:xfrm>
            <a:off x="3153688" y="4717227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42C5447-4314-4A72-8A7C-6110BAF72DE4}"/>
              </a:ext>
            </a:extLst>
          </p:cNvPr>
          <p:cNvSpPr/>
          <p:nvPr/>
        </p:nvSpPr>
        <p:spPr bwMode="auto">
          <a:xfrm>
            <a:off x="4377688" y="4716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5654B86-08F2-4F40-975E-6D27ED11A93E}"/>
              </a:ext>
            </a:extLst>
          </p:cNvPr>
          <p:cNvSpPr/>
          <p:nvPr/>
        </p:nvSpPr>
        <p:spPr bwMode="auto">
          <a:xfrm>
            <a:off x="5601688" y="3493091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E8E1C20-65B1-490F-A7AA-1CF6FDEABED8}"/>
              </a:ext>
            </a:extLst>
          </p:cNvPr>
          <p:cNvSpPr/>
          <p:nvPr/>
        </p:nvSpPr>
        <p:spPr bwMode="auto">
          <a:xfrm>
            <a:off x="5601688" y="4717227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7C1029D-03E0-4EA5-92DE-AFFE48094289}"/>
              </a:ext>
            </a:extLst>
          </p:cNvPr>
          <p:cNvSpPr/>
          <p:nvPr/>
        </p:nvSpPr>
        <p:spPr bwMode="auto">
          <a:xfrm>
            <a:off x="5601688" y="716617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A4A3369-172A-4F96-B6B0-AEDACABB023E}"/>
              </a:ext>
            </a:extLst>
          </p:cNvPr>
          <p:cNvSpPr/>
          <p:nvPr/>
        </p:nvSpPr>
        <p:spPr bwMode="auto">
          <a:xfrm>
            <a:off x="705688" y="2272302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85F0C21-87BB-4E80-971C-178725F86762}"/>
              </a:ext>
            </a:extLst>
          </p:cNvPr>
          <p:cNvSpPr/>
          <p:nvPr/>
        </p:nvSpPr>
        <p:spPr bwMode="auto">
          <a:xfrm>
            <a:off x="1929688" y="2272302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F64F5F5E-F452-4ABB-B1B7-294426584CCA}"/>
              </a:ext>
            </a:extLst>
          </p:cNvPr>
          <p:cNvSpPr/>
          <p:nvPr/>
        </p:nvSpPr>
        <p:spPr bwMode="auto">
          <a:xfrm>
            <a:off x="3153688" y="2268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0DC7FE9-4404-4D26-826C-04D8AFEA962B}"/>
              </a:ext>
            </a:extLst>
          </p:cNvPr>
          <p:cNvSpPr/>
          <p:nvPr/>
        </p:nvSpPr>
        <p:spPr bwMode="auto">
          <a:xfrm>
            <a:off x="5601688" y="2268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57210292-6076-4D55-B8BD-F672791828B8}"/>
              </a:ext>
            </a:extLst>
          </p:cNvPr>
          <p:cNvSpPr/>
          <p:nvPr/>
        </p:nvSpPr>
        <p:spPr bwMode="auto">
          <a:xfrm>
            <a:off x="1929688" y="3492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2DB4636-E08C-4F69-9A23-B7F3D030EE28}"/>
              </a:ext>
            </a:extLst>
          </p:cNvPr>
          <p:cNvSpPr/>
          <p:nvPr/>
        </p:nvSpPr>
        <p:spPr bwMode="auto">
          <a:xfrm>
            <a:off x="3153688" y="3492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D145BDEE-B01B-40E9-875C-0B9B906BC27F}"/>
              </a:ext>
            </a:extLst>
          </p:cNvPr>
          <p:cNvSpPr/>
          <p:nvPr/>
        </p:nvSpPr>
        <p:spPr bwMode="auto">
          <a:xfrm>
            <a:off x="4377688" y="3492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C6553DB7-EE75-45DB-B7AD-3635C38A4DF4}"/>
              </a:ext>
            </a:extLst>
          </p:cNvPr>
          <p:cNvSpPr/>
          <p:nvPr/>
        </p:nvSpPr>
        <p:spPr bwMode="auto">
          <a:xfrm>
            <a:off x="4377688" y="2268144"/>
            <a:ext cx="1224000" cy="1224000"/>
          </a:xfrm>
          <a:prstGeom prst="rect">
            <a:avLst/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3B89B383-245B-40D0-BBD5-C3D32D663A87}"/>
              </a:ext>
            </a:extLst>
          </p:cNvPr>
          <p:cNvSpPr txBox="1"/>
          <p:nvPr/>
        </p:nvSpPr>
        <p:spPr>
          <a:xfrm>
            <a:off x="669752" y="3109441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[0,1]</a:t>
            </a:r>
            <a:endParaRPr lang="en-GB" sz="2000" dirty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A7DFC6B-0F8D-42E0-B080-019877595D05}"/>
              </a:ext>
            </a:extLst>
          </p:cNvPr>
          <p:cNvSpPr txBox="1"/>
          <p:nvPr/>
        </p:nvSpPr>
        <p:spPr>
          <a:xfrm>
            <a:off x="1893752" y="3109968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[0,2]</a:t>
            </a:r>
            <a:endParaRPr lang="en-GB" sz="2000" dirty="0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AEFED7A-21DE-4985-ADAE-5747895CA43B}"/>
              </a:ext>
            </a:extLst>
          </p:cNvPr>
          <p:cNvSpPr txBox="1"/>
          <p:nvPr/>
        </p:nvSpPr>
        <p:spPr>
          <a:xfrm>
            <a:off x="1916738" y="4322412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[1,2]</a:t>
            </a:r>
            <a:endParaRPr lang="en-GB" sz="2000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7A1EE18A-2605-4A7E-875F-A76A118148D8}"/>
              </a:ext>
            </a:extLst>
          </p:cNvPr>
          <p:cNvSpPr txBox="1"/>
          <p:nvPr/>
        </p:nvSpPr>
        <p:spPr>
          <a:xfrm>
            <a:off x="3115870" y="3089955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[0,3]</a:t>
            </a:r>
            <a:endParaRPr lang="en-GB" sz="20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40A60D6E-1D6B-4957-916B-9318B0CDECAD}"/>
              </a:ext>
            </a:extLst>
          </p:cNvPr>
          <p:cNvSpPr txBox="1"/>
          <p:nvPr/>
        </p:nvSpPr>
        <p:spPr>
          <a:xfrm>
            <a:off x="3134779" y="4324486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[1,3]</a:t>
            </a:r>
            <a:endParaRPr lang="en-GB" sz="20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7F44D685-1E63-4449-A053-FA923227936E}"/>
              </a:ext>
            </a:extLst>
          </p:cNvPr>
          <p:cNvSpPr txBox="1"/>
          <p:nvPr/>
        </p:nvSpPr>
        <p:spPr>
          <a:xfrm>
            <a:off x="3153688" y="5541591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[2,3]</a:t>
            </a:r>
            <a:endParaRPr lang="en-GB" sz="2000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61C25986-4BFB-472E-9200-98FEF4660306}"/>
              </a:ext>
            </a:extLst>
          </p:cNvPr>
          <p:cNvSpPr txBox="1"/>
          <p:nvPr/>
        </p:nvSpPr>
        <p:spPr>
          <a:xfrm>
            <a:off x="4341786" y="3104200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[0,4]</a:t>
            </a:r>
            <a:endParaRPr lang="en-GB" sz="2000" dirty="0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459314C7-625A-4CB2-A3ED-4B319918DAFB}"/>
              </a:ext>
            </a:extLst>
          </p:cNvPr>
          <p:cNvSpPr txBox="1"/>
          <p:nvPr/>
        </p:nvSpPr>
        <p:spPr>
          <a:xfrm>
            <a:off x="5566003" y="3097533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[0,5]</a:t>
            </a:r>
            <a:endParaRPr lang="en-GB" sz="2000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488D719D-358C-4A89-B364-90623C5AF60B}"/>
              </a:ext>
            </a:extLst>
          </p:cNvPr>
          <p:cNvSpPr txBox="1"/>
          <p:nvPr/>
        </p:nvSpPr>
        <p:spPr>
          <a:xfrm>
            <a:off x="4358779" y="4324486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[1,4]</a:t>
            </a:r>
            <a:endParaRPr lang="en-GB" sz="2000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416A5F5F-D37E-45D0-988C-6E38B4F6C8C9}"/>
              </a:ext>
            </a:extLst>
          </p:cNvPr>
          <p:cNvSpPr txBox="1"/>
          <p:nvPr/>
        </p:nvSpPr>
        <p:spPr>
          <a:xfrm>
            <a:off x="5599504" y="4308574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[1,5]</a:t>
            </a:r>
            <a:endParaRPr lang="en-GB" sz="2000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2CE3C8F1-4211-475C-ADB2-910F7B6FE7C0}"/>
              </a:ext>
            </a:extLst>
          </p:cNvPr>
          <p:cNvSpPr txBox="1"/>
          <p:nvPr/>
        </p:nvSpPr>
        <p:spPr>
          <a:xfrm>
            <a:off x="4360615" y="5556938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[2,4]</a:t>
            </a:r>
            <a:endParaRPr lang="en-GB" sz="2000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5163B17-4212-4B81-991A-7D2E90148C0D}"/>
              </a:ext>
            </a:extLst>
          </p:cNvPr>
          <p:cNvSpPr txBox="1"/>
          <p:nvPr/>
        </p:nvSpPr>
        <p:spPr>
          <a:xfrm>
            <a:off x="5580817" y="5519615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[2,5]</a:t>
            </a:r>
            <a:endParaRPr lang="en-GB" sz="2000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70E7ED1-4515-4FEF-827D-78B0F9B6E965}"/>
              </a:ext>
            </a:extLst>
          </p:cNvPr>
          <p:cNvSpPr txBox="1"/>
          <p:nvPr/>
        </p:nvSpPr>
        <p:spPr>
          <a:xfrm>
            <a:off x="4358779" y="6758535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[3,4]</a:t>
            </a:r>
            <a:endParaRPr lang="en-GB" sz="2000" dirty="0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65BDA918-75D7-45E3-B6B6-9DE9D02F5270}"/>
              </a:ext>
            </a:extLst>
          </p:cNvPr>
          <p:cNvSpPr txBox="1"/>
          <p:nvPr/>
        </p:nvSpPr>
        <p:spPr>
          <a:xfrm>
            <a:off x="5580816" y="6781082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[3,5]</a:t>
            </a:r>
            <a:endParaRPr lang="en-GB" sz="2000" dirty="0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30201195-6230-4C2B-8533-D2975293950E}"/>
              </a:ext>
            </a:extLst>
          </p:cNvPr>
          <p:cNvSpPr txBox="1"/>
          <p:nvPr/>
        </p:nvSpPr>
        <p:spPr>
          <a:xfrm>
            <a:off x="5605017" y="8005082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[4,5]</a:t>
            </a:r>
            <a:endParaRPr lang="en-GB" sz="2000" dirty="0"/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23F6E1D8-E643-488A-B989-A3D82997F2D3}"/>
              </a:ext>
            </a:extLst>
          </p:cNvPr>
          <p:cNvSpPr txBox="1"/>
          <p:nvPr/>
        </p:nvSpPr>
        <p:spPr>
          <a:xfrm>
            <a:off x="705687" y="2280323"/>
            <a:ext cx="127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rgbClr val="FFFF00"/>
                </a:solidFill>
              </a:rPr>
              <a:t>Noun</a:t>
            </a:r>
            <a:r>
              <a:rPr lang="de-DE" sz="1800" dirty="0">
                <a:solidFill>
                  <a:srgbClr val="FFFF00"/>
                </a:solidFill>
              </a:rPr>
              <a:t>, Verb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D966BC67-1134-46B0-8611-C3E21714E08F}"/>
              </a:ext>
            </a:extLst>
          </p:cNvPr>
          <p:cNvSpPr txBox="1"/>
          <p:nvPr/>
        </p:nvSpPr>
        <p:spPr>
          <a:xfrm>
            <a:off x="1935590" y="3512157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rgbClr val="FFFF00"/>
                </a:solidFill>
              </a:rPr>
              <a:t>Det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73AC1813-5568-44A1-91CD-A92BCE1D3F50}"/>
              </a:ext>
            </a:extLst>
          </p:cNvPr>
          <p:cNvSpPr txBox="1"/>
          <p:nvPr/>
        </p:nvSpPr>
        <p:spPr>
          <a:xfrm>
            <a:off x="3134779" y="4742418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rgbClr val="FFFF00"/>
                </a:solidFill>
              </a:rPr>
              <a:t>Noun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911E2382-AEF9-44B7-ACC6-8526CCBC2D93}"/>
              </a:ext>
            </a:extLst>
          </p:cNvPr>
          <p:cNvSpPr txBox="1"/>
          <p:nvPr/>
        </p:nvSpPr>
        <p:spPr>
          <a:xfrm>
            <a:off x="4350552" y="5921927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>
                <a:solidFill>
                  <a:srgbClr val="FFFF00"/>
                </a:solidFill>
              </a:rPr>
              <a:t>Prep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8F26CB64-9913-4C67-8058-F41A4640C090}"/>
              </a:ext>
            </a:extLst>
          </p:cNvPr>
          <p:cNvSpPr txBox="1"/>
          <p:nvPr/>
        </p:nvSpPr>
        <p:spPr>
          <a:xfrm>
            <a:off x="5590422" y="7170981"/>
            <a:ext cx="883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rgbClr val="FFFF00"/>
                </a:solidFill>
              </a:rPr>
              <a:t>Proper-</a:t>
            </a:r>
            <a:r>
              <a:rPr lang="de-DE" sz="1800" dirty="0" err="1">
                <a:solidFill>
                  <a:srgbClr val="FFFF00"/>
                </a:solidFill>
              </a:rPr>
              <a:t>Noun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35FC7132-3B7F-45B2-99E5-C021C6F416B4}"/>
              </a:ext>
            </a:extLst>
          </p:cNvPr>
          <p:cNvSpPr txBox="1"/>
          <p:nvPr/>
        </p:nvSpPr>
        <p:spPr>
          <a:xfrm>
            <a:off x="711127" y="2556383"/>
            <a:ext cx="1142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S, VP, Nominal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58EE86A-D94F-49A4-82A0-C6D7503F1701}"/>
              </a:ext>
            </a:extLst>
          </p:cNvPr>
          <p:cNvSpPr txBox="1"/>
          <p:nvPr/>
        </p:nvSpPr>
        <p:spPr>
          <a:xfrm>
            <a:off x="3143222" y="5032780"/>
            <a:ext cx="1044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Nominal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9C557C19-6D32-4CDC-9D12-88AE44201A33}"/>
              </a:ext>
            </a:extLst>
          </p:cNvPr>
          <p:cNvSpPr txBox="1"/>
          <p:nvPr/>
        </p:nvSpPr>
        <p:spPr>
          <a:xfrm>
            <a:off x="5599504" y="7701270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NP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00" name="Textfeld 99">
            <a:extLst>
              <a:ext uri="{FF2B5EF4-FFF2-40B4-BE49-F238E27FC236}">
                <a16:creationId xmlns:a16="http://schemas.microsoft.com/office/drawing/2014/main" id="{5D023C6A-9E1E-4DE5-B9F6-008F43B1FB6A}"/>
              </a:ext>
            </a:extLst>
          </p:cNvPr>
          <p:cNvSpPr txBox="1"/>
          <p:nvPr/>
        </p:nvSpPr>
        <p:spPr>
          <a:xfrm>
            <a:off x="5593461" y="5924977"/>
            <a:ext cx="583733" cy="366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PP</a:t>
            </a:r>
            <a:endParaRPr lang="en-GB" sz="2000" dirty="0">
              <a:solidFill>
                <a:schemeClr val="bg1"/>
              </a:solidFill>
            </a:endParaRPr>
          </a:p>
        </p:txBody>
      </p:sp>
      <p:pic>
        <p:nvPicPr>
          <p:cNvPr id="103" name="Grafik 102">
            <a:extLst>
              <a:ext uri="{FF2B5EF4-FFF2-40B4-BE49-F238E27FC236}">
                <a16:creationId xmlns:a16="http://schemas.microsoft.com/office/drawing/2014/main" id="{329ACEC2-D086-4923-AC98-BC4E958EC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7518" y="1488306"/>
            <a:ext cx="4945005" cy="7322412"/>
          </a:xfrm>
          <a:prstGeom prst="rect">
            <a:avLst/>
          </a:prstGeom>
        </p:spPr>
      </p:pic>
      <p:sp>
        <p:nvSpPr>
          <p:cNvPr id="104" name="Rechteck 103">
            <a:extLst>
              <a:ext uri="{FF2B5EF4-FFF2-40B4-BE49-F238E27FC236}">
                <a16:creationId xmlns:a16="http://schemas.microsoft.com/office/drawing/2014/main" id="{BF1DD7DB-B36D-4C89-8294-9C0834AE17F6}"/>
              </a:ext>
            </a:extLst>
          </p:cNvPr>
          <p:cNvSpPr/>
          <p:nvPr/>
        </p:nvSpPr>
        <p:spPr bwMode="auto">
          <a:xfrm>
            <a:off x="7329895" y="8390174"/>
            <a:ext cx="2988929" cy="43204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5" name="Textfeld 104">
            <a:extLst>
              <a:ext uri="{FF2B5EF4-FFF2-40B4-BE49-F238E27FC236}">
                <a16:creationId xmlns:a16="http://schemas.microsoft.com/office/drawing/2014/main" id="{9A575646-8C34-4CCA-9074-DCCD22759A81}"/>
              </a:ext>
            </a:extLst>
          </p:cNvPr>
          <p:cNvSpPr txBox="1"/>
          <p:nvPr/>
        </p:nvSpPr>
        <p:spPr>
          <a:xfrm>
            <a:off x="3143222" y="3482494"/>
            <a:ext cx="47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NP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06" name="Rechteck 105">
            <a:extLst>
              <a:ext uri="{FF2B5EF4-FFF2-40B4-BE49-F238E27FC236}">
                <a16:creationId xmlns:a16="http://schemas.microsoft.com/office/drawing/2014/main" id="{D6243A7A-B9DC-495B-A9A5-7DDBCA0901F3}"/>
              </a:ext>
            </a:extLst>
          </p:cNvPr>
          <p:cNvSpPr/>
          <p:nvPr/>
        </p:nvSpPr>
        <p:spPr bwMode="auto">
          <a:xfrm>
            <a:off x="7327573" y="4936233"/>
            <a:ext cx="2721136" cy="43204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7" name="Textfeld 106">
            <a:extLst>
              <a:ext uri="{FF2B5EF4-FFF2-40B4-BE49-F238E27FC236}">
                <a16:creationId xmlns:a16="http://schemas.microsoft.com/office/drawing/2014/main" id="{FF83768A-2CDB-49B1-8485-249A1FC24ED0}"/>
              </a:ext>
            </a:extLst>
          </p:cNvPr>
          <p:cNvSpPr txBox="1"/>
          <p:nvPr/>
        </p:nvSpPr>
        <p:spPr>
          <a:xfrm>
            <a:off x="3164154" y="2229114"/>
            <a:ext cx="47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S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08" name="Textfeld 107">
            <a:extLst>
              <a:ext uri="{FF2B5EF4-FFF2-40B4-BE49-F238E27FC236}">
                <a16:creationId xmlns:a16="http://schemas.microsoft.com/office/drawing/2014/main" id="{695B52D6-A700-45C3-A114-B7F456FAA9B5}"/>
              </a:ext>
            </a:extLst>
          </p:cNvPr>
          <p:cNvSpPr txBox="1"/>
          <p:nvPr/>
        </p:nvSpPr>
        <p:spPr>
          <a:xfrm>
            <a:off x="3150012" y="2472320"/>
            <a:ext cx="47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VP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09" name="Textfeld 108">
            <a:extLst>
              <a:ext uri="{FF2B5EF4-FFF2-40B4-BE49-F238E27FC236}">
                <a16:creationId xmlns:a16="http://schemas.microsoft.com/office/drawing/2014/main" id="{0FA3E929-05EC-469F-9CB8-7A3EA684D183}"/>
              </a:ext>
            </a:extLst>
          </p:cNvPr>
          <p:cNvSpPr txBox="1"/>
          <p:nvPr/>
        </p:nvSpPr>
        <p:spPr>
          <a:xfrm>
            <a:off x="3150012" y="2708457"/>
            <a:ext cx="47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X2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0" name="Rechteck 109">
            <a:extLst>
              <a:ext uri="{FF2B5EF4-FFF2-40B4-BE49-F238E27FC236}">
                <a16:creationId xmlns:a16="http://schemas.microsoft.com/office/drawing/2014/main" id="{EEB86177-1EB9-4339-963C-1E17316F0CED}"/>
              </a:ext>
            </a:extLst>
          </p:cNvPr>
          <p:cNvSpPr/>
          <p:nvPr/>
        </p:nvSpPr>
        <p:spPr bwMode="auto">
          <a:xfrm>
            <a:off x="7329895" y="2835110"/>
            <a:ext cx="1957224" cy="371916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1" name="Rechteck 110">
            <a:extLst>
              <a:ext uri="{FF2B5EF4-FFF2-40B4-BE49-F238E27FC236}">
                <a16:creationId xmlns:a16="http://schemas.microsoft.com/office/drawing/2014/main" id="{2C9ACF11-9FF3-49C2-9A3A-AE9E1E17F9F9}"/>
              </a:ext>
            </a:extLst>
          </p:cNvPr>
          <p:cNvSpPr/>
          <p:nvPr/>
        </p:nvSpPr>
        <p:spPr bwMode="auto">
          <a:xfrm>
            <a:off x="7327573" y="7348733"/>
            <a:ext cx="2073063" cy="43204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2" name="Rechteck 111">
            <a:extLst>
              <a:ext uri="{FF2B5EF4-FFF2-40B4-BE49-F238E27FC236}">
                <a16:creationId xmlns:a16="http://schemas.microsoft.com/office/drawing/2014/main" id="{585D34E4-3C7C-49DE-9568-F12F7F9E4611}"/>
              </a:ext>
            </a:extLst>
          </p:cNvPr>
          <p:cNvSpPr/>
          <p:nvPr/>
        </p:nvSpPr>
        <p:spPr bwMode="auto">
          <a:xfrm>
            <a:off x="7328092" y="6654108"/>
            <a:ext cx="2067891" cy="43204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3" name="Textfeld 112">
            <a:extLst>
              <a:ext uri="{FF2B5EF4-FFF2-40B4-BE49-F238E27FC236}">
                <a16:creationId xmlns:a16="http://schemas.microsoft.com/office/drawing/2014/main" id="{D75D48D0-909E-43C5-AC7A-CE4D85168E2A}"/>
              </a:ext>
            </a:extLst>
          </p:cNvPr>
          <p:cNvSpPr txBox="1"/>
          <p:nvPr/>
        </p:nvSpPr>
        <p:spPr>
          <a:xfrm>
            <a:off x="5637968" y="4725368"/>
            <a:ext cx="1074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Nominal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4" name="Textfeld 113">
            <a:extLst>
              <a:ext uri="{FF2B5EF4-FFF2-40B4-BE49-F238E27FC236}">
                <a16:creationId xmlns:a16="http://schemas.microsoft.com/office/drawing/2014/main" id="{A1344F3D-B3F5-4A7C-B7EB-DC30473F18B3}"/>
              </a:ext>
            </a:extLst>
          </p:cNvPr>
          <p:cNvSpPr txBox="1"/>
          <p:nvPr/>
        </p:nvSpPr>
        <p:spPr>
          <a:xfrm>
            <a:off x="5634840" y="3480807"/>
            <a:ext cx="47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NP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5" name="Textfeld 114">
            <a:extLst>
              <a:ext uri="{FF2B5EF4-FFF2-40B4-BE49-F238E27FC236}">
                <a16:creationId xmlns:a16="http://schemas.microsoft.com/office/drawing/2014/main" id="{A8BDFF20-7190-47EE-B770-D5E9FB1D9E0D}"/>
              </a:ext>
            </a:extLst>
          </p:cNvPr>
          <p:cNvSpPr txBox="1"/>
          <p:nvPr/>
        </p:nvSpPr>
        <p:spPr>
          <a:xfrm>
            <a:off x="5618996" y="2222804"/>
            <a:ext cx="47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S</a:t>
            </a:r>
            <a:r>
              <a:rPr lang="de-DE" sz="1600" dirty="0">
                <a:solidFill>
                  <a:schemeClr val="bg1"/>
                </a:solidFill>
              </a:rPr>
              <a:t>1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116" name="Textfeld 115">
            <a:extLst>
              <a:ext uri="{FF2B5EF4-FFF2-40B4-BE49-F238E27FC236}">
                <a16:creationId xmlns:a16="http://schemas.microsoft.com/office/drawing/2014/main" id="{1C8C01E2-31E9-4FFC-8DE0-F76CB7F56973}"/>
              </a:ext>
            </a:extLst>
          </p:cNvPr>
          <p:cNvSpPr txBox="1"/>
          <p:nvPr/>
        </p:nvSpPr>
        <p:spPr>
          <a:xfrm>
            <a:off x="5607200" y="2453735"/>
            <a:ext cx="47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VP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7" name="Textfeld 116">
            <a:extLst>
              <a:ext uri="{FF2B5EF4-FFF2-40B4-BE49-F238E27FC236}">
                <a16:creationId xmlns:a16="http://schemas.microsoft.com/office/drawing/2014/main" id="{B2056564-4687-49AB-BADB-2A0DB093C919}"/>
              </a:ext>
            </a:extLst>
          </p:cNvPr>
          <p:cNvSpPr txBox="1"/>
          <p:nvPr/>
        </p:nvSpPr>
        <p:spPr>
          <a:xfrm>
            <a:off x="5598012" y="2705531"/>
            <a:ext cx="47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X2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0CBEAF42-BCC4-4B45-AE55-CD1D9754AA39}"/>
              </a:ext>
            </a:extLst>
          </p:cNvPr>
          <p:cNvSpPr/>
          <p:nvPr/>
        </p:nvSpPr>
        <p:spPr bwMode="auto">
          <a:xfrm>
            <a:off x="7329894" y="5977674"/>
            <a:ext cx="3276961" cy="43204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E8EB5956-1F05-4225-994C-091F1F9207EA}"/>
              </a:ext>
            </a:extLst>
          </p:cNvPr>
          <p:cNvSpPr/>
          <p:nvPr/>
        </p:nvSpPr>
        <p:spPr bwMode="auto">
          <a:xfrm>
            <a:off x="7329894" y="3861905"/>
            <a:ext cx="1692786" cy="43204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F9E88FA3-D706-4E3F-B160-69E43046EEA9}"/>
              </a:ext>
            </a:extLst>
          </p:cNvPr>
          <p:cNvSpPr/>
          <p:nvPr/>
        </p:nvSpPr>
        <p:spPr bwMode="auto">
          <a:xfrm>
            <a:off x="7327573" y="3233530"/>
            <a:ext cx="1957224" cy="369971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125" name="Verbinder: gekrümmt 124">
            <a:extLst>
              <a:ext uri="{FF2B5EF4-FFF2-40B4-BE49-F238E27FC236}">
                <a16:creationId xmlns:a16="http://schemas.microsoft.com/office/drawing/2014/main" id="{42DE01E0-F64D-406A-BCF7-D41C11B08D3E}"/>
              </a:ext>
            </a:extLst>
          </p:cNvPr>
          <p:cNvCxnSpPr>
            <a:cxnSpLocks/>
            <a:stCxn id="51" idx="1"/>
          </p:cNvCxnSpPr>
          <p:nvPr/>
        </p:nvCxnSpPr>
        <p:spPr bwMode="auto">
          <a:xfrm rot="10800000" flipH="1">
            <a:off x="5599504" y="6210260"/>
            <a:ext cx="154550" cy="1675677"/>
          </a:xfrm>
          <a:prstGeom prst="curvedConnector4">
            <a:avLst>
              <a:gd name="adj1" fmla="val -147913"/>
              <a:gd name="adj2" fmla="val 55510"/>
            </a:avLst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1" name="Gerade Verbindung mit Pfeil 140">
            <a:extLst>
              <a:ext uri="{FF2B5EF4-FFF2-40B4-BE49-F238E27FC236}">
                <a16:creationId xmlns:a16="http://schemas.microsoft.com/office/drawing/2014/main" id="{1CDEBDD9-CDEA-45FC-A118-EE80F2E4528B}"/>
              </a:ext>
            </a:extLst>
          </p:cNvPr>
          <p:cNvCxnSpPr>
            <a:cxnSpLocks/>
          </p:cNvCxnSpPr>
          <p:nvPr/>
        </p:nvCxnSpPr>
        <p:spPr bwMode="auto">
          <a:xfrm>
            <a:off x="5046945" y="6106593"/>
            <a:ext cx="587895" cy="0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6" name="Verbinder: gekrümmt 145">
            <a:extLst>
              <a:ext uri="{FF2B5EF4-FFF2-40B4-BE49-F238E27FC236}">
                <a16:creationId xmlns:a16="http://schemas.microsoft.com/office/drawing/2014/main" id="{4A853061-D968-4BFC-8E74-D6D09E181AC5}"/>
              </a:ext>
            </a:extLst>
          </p:cNvPr>
          <p:cNvCxnSpPr>
            <a:stCxn id="50" idx="1"/>
            <a:endCxn id="105" idx="2"/>
          </p:cNvCxnSpPr>
          <p:nvPr/>
        </p:nvCxnSpPr>
        <p:spPr bwMode="auto">
          <a:xfrm rot="10800000" flipH="1">
            <a:off x="3143222" y="3851826"/>
            <a:ext cx="237108" cy="1365620"/>
          </a:xfrm>
          <a:prstGeom prst="curvedConnector4">
            <a:avLst>
              <a:gd name="adj1" fmla="val -96412"/>
              <a:gd name="adj2" fmla="val 56761"/>
            </a:avLst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8229E15B-8290-43C0-9DFB-EE59D4D61326}"/>
              </a:ext>
            </a:extLst>
          </p:cNvPr>
          <p:cNvCxnSpPr>
            <a:cxnSpLocks/>
            <a:endCxn id="105" idx="1"/>
          </p:cNvCxnSpPr>
          <p:nvPr/>
        </p:nvCxnSpPr>
        <p:spPr bwMode="auto">
          <a:xfrm>
            <a:off x="2559319" y="3667160"/>
            <a:ext cx="583903" cy="0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0" name="Gerade Verbindung mit Pfeil 149">
            <a:extLst>
              <a:ext uri="{FF2B5EF4-FFF2-40B4-BE49-F238E27FC236}">
                <a16:creationId xmlns:a16="http://schemas.microsoft.com/office/drawing/2014/main" id="{B18B7118-B6A1-40A4-B0B4-4947E828EF67}"/>
              </a:ext>
            </a:extLst>
          </p:cNvPr>
          <p:cNvCxnSpPr>
            <a:cxnSpLocks/>
            <a:stCxn id="44" idx="3"/>
          </p:cNvCxnSpPr>
          <p:nvPr/>
        </p:nvCxnSpPr>
        <p:spPr bwMode="auto">
          <a:xfrm>
            <a:off x="1977962" y="2464989"/>
            <a:ext cx="1165259" cy="127147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3" name="Verbinder: gekrümmt 152">
            <a:extLst>
              <a:ext uri="{FF2B5EF4-FFF2-40B4-BE49-F238E27FC236}">
                <a16:creationId xmlns:a16="http://schemas.microsoft.com/office/drawing/2014/main" id="{A8EBDBA5-05AA-44C2-816F-163042EA2B0E}"/>
              </a:ext>
            </a:extLst>
          </p:cNvPr>
          <p:cNvCxnSpPr>
            <a:cxnSpLocks/>
            <a:stCxn id="105" idx="0"/>
            <a:endCxn id="108" idx="1"/>
          </p:cNvCxnSpPr>
          <p:nvPr/>
        </p:nvCxnSpPr>
        <p:spPr bwMode="auto">
          <a:xfrm rot="16200000" flipV="1">
            <a:off x="2852417" y="2954581"/>
            <a:ext cx="825508" cy="230318"/>
          </a:xfrm>
          <a:prstGeom prst="curvedConnector4">
            <a:avLst>
              <a:gd name="adj1" fmla="val 38815"/>
              <a:gd name="adj2" fmla="val 202202"/>
            </a:avLst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0" name="Verbinder: gekrümmt 159">
            <a:extLst>
              <a:ext uri="{FF2B5EF4-FFF2-40B4-BE49-F238E27FC236}">
                <a16:creationId xmlns:a16="http://schemas.microsoft.com/office/drawing/2014/main" id="{8AA6ED6E-8BF2-4F3C-8BFD-913D4512F029}"/>
              </a:ext>
            </a:extLst>
          </p:cNvPr>
          <p:cNvCxnSpPr>
            <a:cxnSpLocks/>
            <a:stCxn id="114" idx="0"/>
            <a:endCxn id="116" idx="1"/>
          </p:cNvCxnSpPr>
          <p:nvPr/>
        </p:nvCxnSpPr>
        <p:spPr bwMode="auto">
          <a:xfrm rot="16200000" flipV="1">
            <a:off x="5318371" y="2927230"/>
            <a:ext cx="842406" cy="264748"/>
          </a:xfrm>
          <a:prstGeom prst="curvedConnector4">
            <a:avLst>
              <a:gd name="adj1" fmla="val 39039"/>
              <a:gd name="adj2" fmla="val 186346"/>
            </a:avLst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2" name="Gerade Verbindung mit Pfeil 171">
            <a:extLst>
              <a:ext uri="{FF2B5EF4-FFF2-40B4-BE49-F238E27FC236}">
                <a16:creationId xmlns:a16="http://schemas.microsoft.com/office/drawing/2014/main" id="{16067842-B41D-447D-A7DA-D55DD289AFEF}"/>
              </a:ext>
            </a:extLst>
          </p:cNvPr>
          <p:cNvCxnSpPr>
            <a:cxnSpLocks/>
            <a:stCxn id="44" idx="3"/>
          </p:cNvCxnSpPr>
          <p:nvPr/>
        </p:nvCxnSpPr>
        <p:spPr bwMode="auto">
          <a:xfrm>
            <a:off x="1977962" y="2464989"/>
            <a:ext cx="3602854" cy="127147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3" name="Verbinder: gekrümmt 72">
            <a:extLst>
              <a:ext uri="{FF2B5EF4-FFF2-40B4-BE49-F238E27FC236}">
                <a16:creationId xmlns:a16="http://schemas.microsoft.com/office/drawing/2014/main" id="{D8ACAAC4-7BBF-429E-A125-196B7563882F}"/>
              </a:ext>
            </a:extLst>
          </p:cNvPr>
          <p:cNvCxnSpPr>
            <a:cxnSpLocks/>
            <a:endCxn id="113" idx="2"/>
          </p:cNvCxnSpPr>
          <p:nvPr/>
        </p:nvCxnSpPr>
        <p:spPr bwMode="auto">
          <a:xfrm rot="5400000" flipH="1" flipV="1">
            <a:off x="5541022" y="5322964"/>
            <a:ext cx="862273" cy="405747"/>
          </a:xfrm>
          <a:prstGeom prst="curvedConnector3">
            <a:avLst>
              <a:gd name="adj1" fmla="val 50000"/>
            </a:avLst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Gerade Verbindung mit Pfeil 76">
            <a:extLst>
              <a:ext uri="{FF2B5EF4-FFF2-40B4-BE49-F238E27FC236}">
                <a16:creationId xmlns:a16="http://schemas.microsoft.com/office/drawing/2014/main" id="{97C55E1F-412C-4041-865D-39CE969E2438}"/>
              </a:ext>
            </a:extLst>
          </p:cNvPr>
          <p:cNvCxnSpPr>
            <a:cxnSpLocks/>
            <a:endCxn id="113" idx="1"/>
          </p:cNvCxnSpPr>
          <p:nvPr/>
        </p:nvCxnSpPr>
        <p:spPr bwMode="auto">
          <a:xfrm flipV="1">
            <a:off x="4103667" y="4910034"/>
            <a:ext cx="1534301" cy="307412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0127623-34EA-4E90-B0D0-AE6A5C05B377}"/>
              </a:ext>
            </a:extLst>
          </p:cNvPr>
          <p:cNvCxnSpPr>
            <a:cxnSpLocks/>
            <a:endCxn id="114" idx="1"/>
          </p:cNvCxnSpPr>
          <p:nvPr/>
        </p:nvCxnSpPr>
        <p:spPr bwMode="auto">
          <a:xfrm flipV="1">
            <a:off x="2559319" y="3665473"/>
            <a:ext cx="3075521" cy="1687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1A75A8D2-D52E-42D9-BEC0-94B31F85047F}"/>
              </a:ext>
            </a:extLst>
          </p:cNvPr>
          <p:cNvCxnSpPr>
            <a:cxnSpLocks/>
            <a:stCxn id="113" idx="0"/>
            <a:endCxn id="114" idx="2"/>
          </p:cNvCxnSpPr>
          <p:nvPr/>
        </p:nvCxnSpPr>
        <p:spPr bwMode="auto">
          <a:xfrm flipH="1" flipV="1">
            <a:off x="5871948" y="3850139"/>
            <a:ext cx="303084" cy="875229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4" name="Textfeld 63">
            <a:extLst>
              <a:ext uri="{FF2B5EF4-FFF2-40B4-BE49-F238E27FC236}">
                <a16:creationId xmlns:a16="http://schemas.microsoft.com/office/drawing/2014/main" id="{52DE8C82-F2DC-4440-94EE-88840605D7B0}"/>
              </a:ext>
            </a:extLst>
          </p:cNvPr>
          <p:cNvSpPr txBox="1"/>
          <p:nvPr/>
        </p:nvSpPr>
        <p:spPr>
          <a:xfrm>
            <a:off x="5981915" y="2225328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S</a:t>
            </a:r>
            <a:r>
              <a:rPr lang="de-DE" sz="1600" dirty="0">
                <a:solidFill>
                  <a:schemeClr val="bg1"/>
                </a:solidFill>
              </a:rPr>
              <a:t>2</a:t>
            </a:r>
            <a:endParaRPr lang="en-GB" sz="1800" dirty="0">
              <a:solidFill>
                <a:schemeClr val="bg1"/>
              </a:solidFill>
            </a:endParaRPr>
          </a:p>
        </p:txBody>
      </p:sp>
      <p:sp>
        <p:nvSpPr>
          <p:cNvPr id="96" name="Textfeld 95">
            <a:extLst>
              <a:ext uri="{FF2B5EF4-FFF2-40B4-BE49-F238E27FC236}">
                <a16:creationId xmlns:a16="http://schemas.microsoft.com/office/drawing/2014/main" id="{F2366D56-3A31-4F1F-97B9-B9CD264087D4}"/>
              </a:ext>
            </a:extLst>
          </p:cNvPr>
          <p:cNvSpPr txBox="1"/>
          <p:nvPr/>
        </p:nvSpPr>
        <p:spPr>
          <a:xfrm>
            <a:off x="6362149" y="2224420"/>
            <a:ext cx="432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S</a:t>
            </a:r>
            <a:r>
              <a:rPr lang="de-DE" sz="1600" dirty="0">
                <a:solidFill>
                  <a:schemeClr val="bg1"/>
                </a:solidFill>
              </a:rPr>
              <a:t>3</a:t>
            </a:r>
            <a:endParaRPr lang="en-GB" sz="1800" dirty="0">
              <a:solidFill>
                <a:schemeClr val="bg1"/>
              </a:solidFill>
            </a:endParaRPr>
          </a:p>
        </p:txBody>
      </p: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1700EA5A-1C81-4455-969F-45F0625E5FEE}"/>
              </a:ext>
            </a:extLst>
          </p:cNvPr>
          <p:cNvCxnSpPr>
            <a:cxnSpLocks/>
            <a:stCxn id="108" idx="3"/>
            <a:endCxn id="64" idx="1"/>
          </p:cNvCxnSpPr>
          <p:nvPr/>
        </p:nvCxnSpPr>
        <p:spPr bwMode="auto">
          <a:xfrm flipV="1">
            <a:off x="3624228" y="2409994"/>
            <a:ext cx="2357687" cy="246992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2" name="Gerade Verbindung mit Pfeil 101">
            <a:extLst>
              <a:ext uri="{FF2B5EF4-FFF2-40B4-BE49-F238E27FC236}">
                <a16:creationId xmlns:a16="http://schemas.microsoft.com/office/drawing/2014/main" id="{5622775C-D695-4488-9D32-345F304F4164}"/>
              </a:ext>
            </a:extLst>
          </p:cNvPr>
          <p:cNvCxnSpPr>
            <a:cxnSpLocks/>
            <a:endCxn id="96" idx="1"/>
          </p:cNvCxnSpPr>
          <p:nvPr/>
        </p:nvCxnSpPr>
        <p:spPr bwMode="auto">
          <a:xfrm flipV="1">
            <a:off x="3659242" y="2409086"/>
            <a:ext cx="2702907" cy="431849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1" name="Gerade Verbindung mit Pfeil 120">
            <a:extLst>
              <a:ext uri="{FF2B5EF4-FFF2-40B4-BE49-F238E27FC236}">
                <a16:creationId xmlns:a16="http://schemas.microsoft.com/office/drawing/2014/main" id="{69B4262A-6BDF-48BD-8988-0EC174C4060D}"/>
              </a:ext>
            </a:extLst>
          </p:cNvPr>
          <p:cNvCxnSpPr>
            <a:cxnSpLocks/>
          </p:cNvCxnSpPr>
          <p:nvPr/>
        </p:nvCxnSpPr>
        <p:spPr bwMode="auto">
          <a:xfrm flipV="1">
            <a:off x="5842186" y="2593973"/>
            <a:ext cx="312611" cy="3330317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3" name="Gerade Verbindung mit Pfeil 122">
            <a:extLst>
              <a:ext uri="{FF2B5EF4-FFF2-40B4-BE49-F238E27FC236}">
                <a16:creationId xmlns:a16="http://schemas.microsoft.com/office/drawing/2014/main" id="{0D3FF412-F3A6-4FBC-9054-16A453F37E4F}"/>
              </a:ext>
            </a:extLst>
          </p:cNvPr>
          <p:cNvCxnSpPr>
            <a:cxnSpLocks/>
            <a:stCxn id="100" idx="0"/>
            <a:endCxn id="96" idx="2"/>
          </p:cNvCxnSpPr>
          <p:nvPr/>
        </p:nvCxnSpPr>
        <p:spPr bwMode="auto">
          <a:xfrm flipV="1">
            <a:off x="5885328" y="2593752"/>
            <a:ext cx="692846" cy="3331225"/>
          </a:xfrm>
          <a:prstGeom prst="straightConnector1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5485513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7C8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7C8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7C80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7C80"/>
                                      </p:to>
                                    </p:animClr>
                                    <p:set>
                                      <p:cBhvr>
                                        <p:cTn id="6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2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7C80"/>
                                      </p:to>
                                    </p:animClr>
                                    <p:set>
                                      <p:cBhvr>
                                        <p:cTn id="9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75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250"/>
                            </p:stCondLst>
                            <p:childTnLst>
                              <p:par>
                                <p:cTn id="1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000"/>
                            </p:stCondLst>
                            <p:childTnLst>
                              <p:par>
                                <p:cTn id="14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7C80"/>
                                      </p:to>
                                    </p:animClr>
                                    <p:set>
                                      <p:cBhvr>
                                        <p:cTn id="15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75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25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7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00"/>
                            </p:stCondLst>
                            <p:childTnLst>
                              <p:par>
                                <p:cTn id="17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000"/>
                            </p:stCondLst>
                            <p:childTnLst>
                              <p:par>
                                <p:cTn id="18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7C80"/>
                                      </p:to>
                                    </p:animClr>
                                    <p:set>
                                      <p:cBhvr>
                                        <p:cTn id="18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8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2250"/>
                            </p:stCondLst>
                            <p:childTnLst>
                              <p:par>
                                <p:cTn id="1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0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750"/>
                            </p:stCondLst>
                            <p:childTnLst>
                              <p:par>
                                <p:cTn id="208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250"/>
                            </p:stCondLst>
                            <p:childTnLst>
                              <p:par>
                                <p:cTn id="21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7C80"/>
                                      </p:to>
                                    </p:animClr>
                                    <p:set>
                                      <p:cBhvr>
                                        <p:cTn id="22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23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500"/>
                            </p:stCondLst>
                            <p:childTnLst>
                              <p:par>
                                <p:cTn id="2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1000"/>
                            </p:stCondLst>
                            <p:childTnLst>
                              <p:par>
                                <p:cTn id="2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500"/>
                            </p:stCondLst>
                            <p:childTnLst>
                              <p:par>
                                <p:cTn id="2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1000"/>
                            </p:stCondLst>
                            <p:childTnLst>
                              <p:par>
                                <p:cTn id="2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00" grpId="0"/>
      <p:bldP spid="104" grpId="0" animBg="1"/>
      <p:bldP spid="104" grpId="1" animBg="1"/>
      <p:bldP spid="105" grpId="0"/>
      <p:bldP spid="106" grpId="0" animBg="1"/>
      <p:bldP spid="106" grpId="1" animBg="1"/>
      <p:bldP spid="106" grpId="2" animBg="1"/>
      <p:bldP spid="106" grpId="3" animBg="1"/>
      <p:bldP spid="107" grpId="0"/>
      <p:bldP spid="108" grpId="0"/>
      <p:bldP spid="109" grpId="0"/>
      <p:bldP spid="110" grpId="0" animBg="1"/>
      <p:bldP spid="110" grpId="1" animBg="1"/>
      <p:bldP spid="110" grpId="2" animBg="1"/>
      <p:bldP spid="110" grpId="3" animBg="1"/>
      <p:bldP spid="111" grpId="0" animBg="1"/>
      <p:bldP spid="111" grpId="1" animBg="1"/>
      <p:bldP spid="111" grpId="2" animBg="1"/>
      <p:bldP spid="111" grpId="3" animBg="1"/>
      <p:bldP spid="112" grpId="0" animBg="1"/>
      <p:bldP spid="112" grpId="1" animBg="1"/>
      <p:bldP spid="112" grpId="2" animBg="1"/>
      <p:bldP spid="112" grpId="3" animBg="1"/>
      <p:bldP spid="113" grpId="0"/>
      <p:bldP spid="114" grpId="0"/>
      <p:bldP spid="115" grpId="0"/>
      <p:bldP spid="116" grpId="0"/>
      <p:bldP spid="117" grpId="0"/>
      <p:bldP spid="118" grpId="0" animBg="1"/>
      <p:bldP spid="118" grpId="1" animBg="1"/>
      <p:bldP spid="119" grpId="0" animBg="1"/>
      <p:bldP spid="119" grpId="1" animBg="1"/>
      <p:bldP spid="120" grpId="0" animBg="1"/>
      <p:bldP spid="64" grpId="0"/>
      <p:bldP spid="9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A3DF2B-004D-462B-B718-84299300A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CKY-Algorithmus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8524D2-6E78-4224-A8E6-5A3909DCD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292" y="1390181"/>
            <a:ext cx="12106770" cy="504056"/>
          </a:xfrm>
        </p:spPr>
        <p:txBody>
          <a:bodyPr/>
          <a:lstStyle/>
          <a:p>
            <a:r>
              <a:rPr lang="de-DE" dirty="0"/>
              <a:t>Lösungsbäume:</a:t>
            </a:r>
            <a:endParaRPr lang="en-GB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97EADDF-6FFF-476B-91C8-D83F56CE0817}"/>
              </a:ext>
            </a:extLst>
          </p:cNvPr>
          <p:cNvSpPr txBox="1"/>
          <p:nvPr/>
        </p:nvSpPr>
        <p:spPr>
          <a:xfrm>
            <a:off x="1378516" y="3268554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S1</a:t>
            </a:r>
            <a:endParaRPr lang="en-GB" sz="18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CE4F195-2D39-4C87-B00B-5BA85878F784}"/>
              </a:ext>
            </a:extLst>
          </p:cNvPr>
          <p:cNvSpPr txBox="1"/>
          <p:nvPr/>
        </p:nvSpPr>
        <p:spPr>
          <a:xfrm>
            <a:off x="659130" y="3859265"/>
            <a:ext cx="62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Verb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9B73FCC-7017-4909-BC87-554B6053FAB4}"/>
              </a:ext>
            </a:extLst>
          </p:cNvPr>
          <p:cNvSpPr txBox="1"/>
          <p:nvPr/>
        </p:nvSpPr>
        <p:spPr>
          <a:xfrm>
            <a:off x="1967136" y="3857716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NP</a:t>
            </a:r>
            <a:endParaRPr lang="en-GB" sz="18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7BBF178-8848-4C41-9A6F-FB272FE891A4}"/>
              </a:ext>
            </a:extLst>
          </p:cNvPr>
          <p:cNvSpPr txBox="1"/>
          <p:nvPr/>
        </p:nvSpPr>
        <p:spPr>
          <a:xfrm>
            <a:off x="1582258" y="4507468"/>
            <a:ext cx="518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Det</a:t>
            </a:r>
            <a:endParaRPr lang="en-GB" sz="18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898342B-76A8-435E-91A0-4237135D6E93}"/>
              </a:ext>
            </a:extLst>
          </p:cNvPr>
          <p:cNvSpPr txBox="1"/>
          <p:nvPr/>
        </p:nvSpPr>
        <p:spPr>
          <a:xfrm>
            <a:off x="2419504" y="4507468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Nominal</a:t>
            </a:r>
            <a:endParaRPr lang="en-GB" sz="18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97626EB-C13C-48B2-858C-6491B229DDD8}"/>
              </a:ext>
            </a:extLst>
          </p:cNvPr>
          <p:cNvSpPr txBox="1"/>
          <p:nvPr/>
        </p:nvSpPr>
        <p:spPr>
          <a:xfrm>
            <a:off x="2422794" y="5157220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Nominal</a:t>
            </a:r>
            <a:endParaRPr lang="en-GB" sz="18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816B6CF-388C-42FB-9965-ABBC693A3F8E}"/>
              </a:ext>
            </a:extLst>
          </p:cNvPr>
          <p:cNvSpPr txBox="1"/>
          <p:nvPr/>
        </p:nvSpPr>
        <p:spPr>
          <a:xfrm>
            <a:off x="648000" y="4507468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Book</a:t>
            </a:r>
            <a:endParaRPr lang="en-GB" sz="18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B26F548-02B0-4119-B82C-4D1532F69E6C}"/>
              </a:ext>
            </a:extLst>
          </p:cNvPr>
          <p:cNvSpPr txBox="1"/>
          <p:nvPr/>
        </p:nvSpPr>
        <p:spPr>
          <a:xfrm>
            <a:off x="1601878" y="5157220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the</a:t>
            </a:r>
            <a:endParaRPr lang="en-GB" sz="18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E4D11B4-BA40-4D85-8EED-E0D499A61AB2}"/>
              </a:ext>
            </a:extLst>
          </p:cNvPr>
          <p:cNvSpPr txBox="1"/>
          <p:nvPr/>
        </p:nvSpPr>
        <p:spPr>
          <a:xfrm>
            <a:off x="2583111" y="5806972"/>
            <a:ext cx="666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flight</a:t>
            </a:r>
            <a:endParaRPr lang="en-GB" sz="18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BB8B05A-90DE-458A-9AF5-CD2CFE2393CC}"/>
              </a:ext>
            </a:extLst>
          </p:cNvPr>
          <p:cNvSpPr txBox="1"/>
          <p:nvPr/>
        </p:nvSpPr>
        <p:spPr>
          <a:xfrm>
            <a:off x="3723008" y="5157220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PP</a:t>
            </a:r>
            <a:endParaRPr lang="en-GB" sz="18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05B42B7-33F9-4164-8579-633294D6130D}"/>
              </a:ext>
            </a:extLst>
          </p:cNvPr>
          <p:cNvSpPr txBox="1"/>
          <p:nvPr/>
        </p:nvSpPr>
        <p:spPr>
          <a:xfrm>
            <a:off x="3632448" y="5806972"/>
            <a:ext cx="617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Prep</a:t>
            </a:r>
            <a:endParaRPr lang="en-GB" sz="1800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8B4AAEF-9999-4FA3-A2CB-4C5D8A2DE124}"/>
              </a:ext>
            </a:extLst>
          </p:cNvPr>
          <p:cNvSpPr txBox="1"/>
          <p:nvPr/>
        </p:nvSpPr>
        <p:spPr>
          <a:xfrm>
            <a:off x="4616586" y="5806972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NP</a:t>
            </a:r>
            <a:endParaRPr lang="en-GB" sz="1800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79879CD-A22B-4D97-B0F3-A0C0367AFB63}"/>
              </a:ext>
            </a:extLst>
          </p:cNvPr>
          <p:cNvSpPr txBox="1"/>
          <p:nvPr/>
        </p:nvSpPr>
        <p:spPr>
          <a:xfrm>
            <a:off x="3474104" y="6584728"/>
            <a:ext cx="934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through</a:t>
            </a:r>
            <a:endParaRPr lang="en-GB" sz="1800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FDCF82B-A77C-48A7-B982-391D86501C95}"/>
              </a:ext>
            </a:extLst>
          </p:cNvPr>
          <p:cNvSpPr txBox="1"/>
          <p:nvPr/>
        </p:nvSpPr>
        <p:spPr>
          <a:xfrm>
            <a:off x="4355104" y="6584728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Houston</a:t>
            </a:r>
            <a:endParaRPr lang="en-GB" sz="1800" dirty="0"/>
          </a:p>
        </p:txBody>
      </p: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F1A9E4A3-87ED-4E22-A37E-9536AA9AC158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 bwMode="auto">
          <a:xfrm>
            <a:off x="1582258" y="3637886"/>
            <a:ext cx="611062" cy="21983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3" name="Gerader Verbinder 52">
            <a:extLst>
              <a:ext uri="{FF2B5EF4-FFF2-40B4-BE49-F238E27FC236}">
                <a16:creationId xmlns:a16="http://schemas.microsoft.com/office/drawing/2014/main" id="{A749ADFB-9B90-4A75-B12F-348CC91DA2E5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 bwMode="auto">
          <a:xfrm>
            <a:off x="2193320" y="4227048"/>
            <a:ext cx="715261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5" name="Gerader Verbinder 54">
            <a:extLst>
              <a:ext uri="{FF2B5EF4-FFF2-40B4-BE49-F238E27FC236}">
                <a16:creationId xmlns:a16="http://schemas.microsoft.com/office/drawing/2014/main" id="{04C1754A-5978-4E86-8028-10C57194027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 bwMode="auto">
          <a:xfrm>
            <a:off x="2908581" y="4876800"/>
            <a:ext cx="3290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7" name="Gerader Verbinder 56">
            <a:extLst>
              <a:ext uri="{FF2B5EF4-FFF2-40B4-BE49-F238E27FC236}">
                <a16:creationId xmlns:a16="http://schemas.microsoft.com/office/drawing/2014/main" id="{A8F4B409-0E7B-485F-9221-BCF5B5738788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 bwMode="auto">
          <a:xfrm flipH="1">
            <a:off x="1841496" y="4227048"/>
            <a:ext cx="351824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314C4DA9-CE40-4412-8F7F-0236239DDC7A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 bwMode="auto">
          <a:xfrm>
            <a:off x="970145" y="4228597"/>
            <a:ext cx="6631" cy="278871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588E5C76-7260-4D00-BC94-6E3038317EEF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 bwMode="auto">
          <a:xfrm flipH="1">
            <a:off x="970145" y="3637886"/>
            <a:ext cx="612113" cy="221379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Gerader Verbinder 63">
            <a:extLst>
              <a:ext uri="{FF2B5EF4-FFF2-40B4-BE49-F238E27FC236}">
                <a16:creationId xmlns:a16="http://schemas.microsoft.com/office/drawing/2014/main" id="{0E192743-2E0D-4496-A591-2A663BF99942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 bwMode="auto">
          <a:xfrm>
            <a:off x="1841496" y="4876800"/>
            <a:ext cx="9810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8" name="Gerader Verbinder 77">
            <a:extLst>
              <a:ext uri="{FF2B5EF4-FFF2-40B4-BE49-F238E27FC236}">
                <a16:creationId xmlns:a16="http://schemas.microsoft.com/office/drawing/2014/main" id="{190EEE1F-22C1-437A-8FB7-762944389E5A}"/>
              </a:ext>
            </a:extLst>
          </p:cNvPr>
          <p:cNvCxnSpPr>
            <a:cxnSpLocks/>
          </p:cNvCxnSpPr>
          <p:nvPr/>
        </p:nvCxnSpPr>
        <p:spPr bwMode="auto">
          <a:xfrm>
            <a:off x="2916439" y="5526552"/>
            <a:ext cx="3290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25AC3094-A316-4DFC-AF8F-381E3EB06826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 bwMode="auto">
          <a:xfrm>
            <a:off x="2908581" y="4876800"/>
            <a:ext cx="1025382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3" name="Gerader Verbinder 82">
            <a:extLst>
              <a:ext uri="{FF2B5EF4-FFF2-40B4-BE49-F238E27FC236}">
                <a16:creationId xmlns:a16="http://schemas.microsoft.com/office/drawing/2014/main" id="{106F1966-26FE-4626-A5BC-18C6F1B63D61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 bwMode="auto">
          <a:xfrm>
            <a:off x="3933963" y="5526552"/>
            <a:ext cx="7320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Gerader Verbinder 85">
            <a:extLst>
              <a:ext uri="{FF2B5EF4-FFF2-40B4-BE49-F238E27FC236}">
                <a16:creationId xmlns:a16="http://schemas.microsoft.com/office/drawing/2014/main" id="{1EDED61E-081D-46D0-917B-89D35033B551}"/>
              </a:ext>
            </a:extLst>
          </p:cNvPr>
          <p:cNvCxnSpPr>
            <a:cxnSpLocks/>
            <a:stCxn id="13" idx="2"/>
            <a:endCxn id="15" idx="0"/>
          </p:cNvCxnSpPr>
          <p:nvPr/>
        </p:nvCxnSpPr>
        <p:spPr bwMode="auto">
          <a:xfrm>
            <a:off x="3933963" y="5526552"/>
            <a:ext cx="908807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Gerader Verbinder 88">
            <a:extLst>
              <a:ext uri="{FF2B5EF4-FFF2-40B4-BE49-F238E27FC236}">
                <a16:creationId xmlns:a16="http://schemas.microsoft.com/office/drawing/2014/main" id="{F8DEE400-C9B6-4277-A93C-BA7EDA7658F8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 bwMode="auto">
          <a:xfrm>
            <a:off x="3941283" y="6176304"/>
            <a:ext cx="0" cy="40842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2" name="Gerader Verbinder 91">
            <a:extLst>
              <a:ext uri="{FF2B5EF4-FFF2-40B4-BE49-F238E27FC236}">
                <a16:creationId xmlns:a16="http://schemas.microsoft.com/office/drawing/2014/main" id="{E1E97854-AB31-4B50-BB7C-8EF06A5DCB53}"/>
              </a:ext>
            </a:extLst>
          </p:cNvPr>
          <p:cNvCxnSpPr>
            <a:cxnSpLocks/>
            <a:stCxn id="15" idx="2"/>
            <a:endCxn id="17" idx="0"/>
          </p:cNvCxnSpPr>
          <p:nvPr/>
        </p:nvCxnSpPr>
        <p:spPr bwMode="auto">
          <a:xfrm>
            <a:off x="4842770" y="6176304"/>
            <a:ext cx="1411" cy="40842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8" name="Textfeld 127">
            <a:extLst>
              <a:ext uri="{FF2B5EF4-FFF2-40B4-BE49-F238E27FC236}">
                <a16:creationId xmlns:a16="http://schemas.microsoft.com/office/drawing/2014/main" id="{77529B15-F39B-406B-9252-7847CE13E536}"/>
              </a:ext>
            </a:extLst>
          </p:cNvPr>
          <p:cNvSpPr txBox="1"/>
          <p:nvPr/>
        </p:nvSpPr>
        <p:spPr>
          <a:xfrm>
            <a:off x="8104475" y="1645784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S2</a:t>
            </a:r>
            <a:endParaRPr lang="en-GB" sz="1800" dirty="0"/>
          </a:p>
        </p:txBody>
      </p:sp>
      <p:sp>
        <p:nvSpPr>
          <p:cNvPr id="129" name="Textfeld 128">
            <a:extLst>
              <a:ext uri="{FF2B5EF4-FFF2-40B4-BE49-F238E27FC236}">
                <a16:creationId xmlns:a16="http://schemas.microsoft.com/office/drawing/2014/main" id="{62B0FA5C-A041-48C6-AFB2-A36943FB70FA}"/>
              </a:ext>
            </a:extLst>
          </p:cNvPr>
          <p:cNvSpPr txBox="1"/>
          <p:nvPr/>
        </p:nvSpPr>
        <p:spPr>
          <a:xfrm>
            <a:off x="7385089" y="223649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VP</a:t>
            </a:r>
          </a:p>
        </p:txBody>
      </p:sp>
      <p:sp>
        <p:nvSpPr>
          <p:cNvPr id="134" name="Textfeld 133">
            <a:extLst>
              <a:ext uri="{FF2B5EF4-FFF2-40B4-BE49-F238E27FC236}">
                <a16:creationId xmlns:a16="http://schemas.microsoft.com/office/drawing/2014/main" id="{D183948A-2623-4ABB-8C81-CC1989FB376D}"/>
              </a:ext>
            </a:extLst>
          </p:cNvPr>
          <p:cNvSpPr txBox="1"/>
          <p:nvPr/>
        </p:nvSpPr>
        <p:spPr>
          <a:xfrm>
            <a:off x="6707796" y="2885094"/>
            <a:ext cx="62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Verb</a:t>
            </a:r>
            <a:endParaRPr lang="en-GB" sz="1800" dirty="0"/>
          </a:p>
        </p:txBody>
      </p:sp>
      <p:sp>
        <p:nvSpPr>
          <p:cNvPr id="137" name="Textfeld 136">
            <a:extLst>
              <a:ext uri="{FF2B5EF4-FFF2-40B4-BE49-F238E27FC236}">
                <a16:creationId xmlns:a16="http://schemas.microsoft.com/office/drawing/2014/main" id="{75CDA4A7-1295-4229-8938-368E3902652A}"/>
              </a:ext>
            </a:extLst>
          </p:cNvPr>
          <p:cNvSpPr txBox="1"/>
          <p:nvPr/>
        </p:nvSpPr>
        <p:spPr>
          <a:xfrm>
            <a:off x="10004719" y="2234946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PP</a:t>
            </a:r>
            <a:endParaRPr lang="en-GB" sz="1800" dirty="0"/>
          </a:p>
        </p:txBody>
      </p:sp>
      <p:sp>
        <p:nvSpPr>
          <p:cNvPr id="138" name="Textfeld 137">
            <a:extLst>
              <a:ext uri="{FF2B5EF4-FFF2-40B4-BE49-F238E27FC236}">
                <a16:creationId xmlns:a16="http://schemas.microsoft.com/office/drawing/2014/main" id="{3F02E313-5B2A-4030-99D3-B57A0BC6CCDF}"/>
              </a:ext>
            </a:extLst>
          </p:cNvPr>
          <p:cNvSpPr txBox="1"/>
          <p:nvPr/>
        </p:nvSpPr>
        <p:spPr>
          <a:xfrm>
            <a:off x="9914159" y="2884698"/>
            <a:ext cx="617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Prep</a:t>
            </a:r>
            <a:endParaRPr lang="en-GB" sz="1800" dirty="0"/>
          </a:p>
        </p:txBody>
      </p:sp>
      <p:sp>
        <p:nvSpPr>
          <p:cNvPr id="139" name="Textfeld 138">
            <a:extLst>
              <a:ext uri="{FF2B5EF4-FFF2-40B4-BE49-F238E27FC236}">
                <a16:creationId xmlns:a16="http://schemas.microsoft.com/office/drawing/2014/main" id="{CC38CF39-6D2F-4604-B727-436EAB61F116}"/>
              </a:ext>
            </a:extLst>
          </p:cNvPr>
          <p:cNvSpPr txBox="1"/>
          <p:nvPr/>
        </p:nvSpPr>
        <p:spPr>
          <a:xfrm>
            <a:off x="10898297" y="2884698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NP</a:t>
            </a:r>
            <a:endParaRPr lang="en-GB" sz="1800" dirty="0"/>
          </a:p>
        </p:txBody>
      </p:sp>
      <p:sp>
        <p:nvSpPr>
          <p:cNvPr id="140" name="Textfeld 139">
            <a:extLst>
              <a:ext uri="{FF2B5EF4-FFF2-40B4-BE49-F238E27FC236}">
                <a16:creationId xmlns:a16="http://schemas.microsoft.com/office/drawing/2014/main" id="{5AFF7747-3183-4846-B3EE-46596535A5C6}"/>
              </a:ext>
            </a:extLst>
          </p:cNvPr>
          <p:cNvSpPr txBox="1"/>
          <p:nvPr/>
        </p:nvSpPr>
        <p:spPr>
          <a:xfrm>
            <a:off x="9755815" y="3662454"/>
            <a:ext cx="934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through</a:t>
            </a:r>
            <a:endParaRPr lang="en-GB" sz="1800" dirty="0"/>
          </a:p>
        </p:txBody>
      </p:sp>
      <p:sp>
        <p:nvSpPr>
          <p:cNvPr id="141" name="Textfeld 140">
            <a:extLst>
              <a:ext uri="{FF2B5EF4-FFF2-40B4-BE49-F238E27FC236}">
                <a16:creationId xmlns:a16="http://schemas.microsoft.com/office/drawing/2014/main" id="{52AF0B04-E614-4E22-AACF-7BF708606DE5}"/>
              </a:ext>
            </a:extLst>
          </p:cNvPr>
          <p:cNvSpPr txBox="1"/>
          <p:nvPr/>
        </p:nvSpPr>
        <p:spPr>
          <a:xfrm>
            <a:off x="10636815" y="3662454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Houston</a:t>
            </a:r>
            <a:endParaRPr lang="en-GB" sz="1800" dirty="0"/>
          </a:p>
        </p:txBody>
      </p:sp>
      <p:cxnSp>
        <p:nvCxnSpPr>
          <p:cNvPr id="142" name="Gerader Verbinder 141">
            <a:extLst>
              <a:ext uri="{FF2B5EF4-FFF2-40B4-BE49-F238E27FC236}">
                <a16:creationId xmlns:a16="http://schemas.microsoft.com/office/drawing/2014/main" id="{D3CF913F-F8B4-4D44-BDC6-1E864C409134}"/>
              </a:ext>
            </a:extLst>
          </p:cNvPr>
          <p:cNvCxnSpPr>
            <a:cxnSpLocks/>
            <a:stCxn id="128" idx="2"/>
            <a:endCxn id="137" idx="0"/>
          </p:cNvCxnSpPr>
          <p:nvPr/>
        </p:nvCxnSpPr>
        <p:spPr bwMode="auto">
          <a:xfrm>
            <a:off x="8308217" y="2015116"/>
            <a:ext cx="1907457" cy="21983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6" name="Gerader Verbinder 145">
            <a:extLst>
              <a:ext uri="{FF2B5EF4-FFF2-40B4-BE49-F238E27FC236}">
                <a16:creationId xmlns:a16="http://schemas.microsoft.com/office/drawing/2014/main" id="{A810B0E1-B8AF-4E89-89B3-87A56BD7761A}"/>
              </a:ext>
            </a:extLst>
          </p:cNvPr>
          <p:cNvCxnSpPr>
            <a:cxnSpLocks/>
            <a:stCxn id="129" idx="2"/>
            <a:endCxn id="134" idx="0"/>
          </p:cNvCxnSpPr>
          <p:nvPr/>
        </p:nvCxnSpPr>
        <p:spPr bwMode="auto">
          <a:xfrm flipH="1">
            <a:off x="7018811" y="2605827"/>
            <a:ext cx="583645" cy="27926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7" name="Gerader Verbinder 146">
            <a:extLst>
              <a:ext uri="{FF2B5EF4-FFF2-40B4-BE49-F238E27FC236}">
                <a16:creationId xmlns:a16="http://schemas.microsoft.com/office/drawing/2014/main" id="{DB8895A8-D20C-45CF-B9CE-B62A510AB614}"/>
              </a:ext>
            </a:extLst>
          </p:cNvPr>
          <p:cNvCxnSpPr>
            <a:cxnSpLocks/>
            <a:stCxn id="128" idx="2"/>
            <a:endCxn id="129" idx="0"/>
          </p:cNvCxnSpPr>
          <p:nvPr/>
        </p:nvCxnSpPr>
        <p:spPr bwMode="auto">
          <a:xfrm flipH="1">
            <a:off x="7602456" y="2015116"/>
            <a:ext cx="705761" cy="221379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1" name="Gerader Verbinder 150">
            <a:extLst>
              <a:ext uri="{FF2B5EF4-FFF2-40B4-BE49-F238E27FC236}">
                <a16:creationId xmlns:a16="http://schemas.microsoft.com/office/drawing/2014/main" id="{9B89062F-D479-4E59-83DA-42119B8CBF9A}"/>
              </a:ext>
            </a:extLst>
          </p:cNvPr>
          <p:cNvCxnSpPr>
            <a:cxnSpLocks/>
            <a:stCxn id="137" idx="2"/>
            <a:endCxn id="138" idx="0"/>
          </p:cNvCxnSpPr>
          <p:nvPr/>
        </p:nvCxnSpPr>
        <p:spPr bwMode="auto">
          <a:xfrm>
            <a:off x="10215674" y="2604278"/>
            <a:ext cx="7320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2" name="Gerader Verbinder 151">
            <a:extLst>
              <a:ext uri="{FF2B5EF4-FFF2-40B4-BE49-F238E27FC236}">
                <a16:creationId xmlns:a16="http://schemas.microsoft.com/office/drawing/2014/main" id="{8BF5AC70-1FD8-40A9-AF3C-4879D4ABC711}"/>
              </a:ext>
            </a:extLst>
          </p:cNvPr>
          <p:cNvCxnSpPr>
            <a:cxnSpLocks/>
            <a:stCxn id="137" idx="2"/>
            <a:endCxn id="139" idx="0"/>
          </p:cNvCxnSpPr>
          <p:nvPr/>
        </p:nvCxnSpPr>
        <p:spPr bwMode="auto">
          <a:xfrm>
            <a:off x="10215674" y="2604278"/>
            <a:ext cx="908807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3" name="Gerader Verbinder 152">
            <a:extLst>
              <a:ext uri="{FF2B5EF4-FFF2-40B4-BE49-F238E27FC236}">
                <a16:creationId xmlns:a16="http://schemas.microsoft.com/office/drawing/2014/main" id="{00A45C50-DDFF-4047-A465-393EFF580F98}"/>
              </a:ext>
            </a:extLst>
          </p:cNvPr>
          <p:cNvCxnSpPr>
            <a:cxnSpLocks/>
            <a:stCxn id="138" idx="2"/>
            <a:endCxn id="140" idx="0"/>
          </p:cNvCxnSpPr>
          <p:nvPr/>
        </p:nvCxnSpPr>
        <p:spPr bwMode="auto">
          <a:xfrm>
            <a:off x="10222994" y="3254030"/>
            <a:ext cx="0" cy="40842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4" name="Gerader Verbinder 153">
            <a:extLst>
              <a:ext uri="{FF2B5EF4-FFF2-40B4-BE49-F238E27FC236}">
                <a16:creationId xmlns:a16="http://schemas.microsoft.com/office/drawing/2014/main" id="{7E679545-922F-45C1-8E73-B9EE1F9F4363}"/>
              </a:ext>
            </a:extLst>
          </p:cNvPr>
          <p:cNvCxnSpPr>
            <a:cxnSpLocks/>
            <a:stCxn id="139" idx="2"/>
            <a:endCxn id="141" idx="0"/>
          </p:cNvCxnSpPr>
          <p:nvPr/>
        </p:nvCxnSpPr>
        <p:spPr bwMode="auto">
          <a:xfrm>
            <a:off x="11124481" y="3254030"/>
            <a:ext cx="1411" cy="40842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7" name="Textfeld 156">
            <a:extLst>
              <a:ext uri="{FF2B5EF4-FFF2-40B4-BE49-F238E27FC236}">
                <a16:creationId xmlns:a16="http://schemas.microsoft.com/office/drawing/2014/main" id="{287E89AF-34B8-4E1E-88EB-52A4076765DE}"/>
              </a:ext>
            </a:extLst>
          </p:cNvPr>
          <p:cNvSpPr txBox="1"/>
          <p:nvPr/>
        </p:nvSpPr>
        <p:spPr>
          <a:xfrm>
            <a:off x="7806319" y="2897748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NP</a:t>
            </a:r>
            <a:endParaRPr lang="en-GB" sz="1800" dirty="0"/>
          </a:p>
        </p:txBody>
      </p:sp>
      <p:sp>
        <p:nvSpPr>
          <p:cNvPr id="158" name="Textfeld 157">
            <a:extLst>
              <a:ext uri="{FF2B5EF4-FFF2-40B4-BE49-F238E27FC236}">
                <a16:creationId xmlns:a16="http://schemas.microsoft.com/office/drawing/2014/main" id="{36090E8E-9C0D-4A24-B040-ED55247DCB7E}"/>
              </a:ext>
            </a:extLst>
          </p:cNvPr>
          <p:cNvSpPr txBox="1"/>
          <p:nvPr/>
        </p:nvSpPr>
        <p:spPr>
          <a:xfrm>
            <a:off x="7421441" y="3547500"/>
            <a:ext cx="518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Det</a:t>
            </a:r>
            <a:endParaRPr lang="en-GB" sz="1800" dirty="0"/>
          </a:p>
        </p:txBody>
      </p:sp>
      <p:sp>
        <p:nvSpPr>
          <p:cNvPr id="159" name="Textfeld 158">
            <a:extLst>
              <a:ext uri="{FF2B5EF4-FFF2-40B4-BE49-F238E27FC236}">
                <a16:creationId xmlns:a16="http://schemas.microsoft.com/office/drawing/2014/main" id="{992CCB20-B882-460A-AB80-F8C18EF8CCB6}"/>
              </a:ext>
            </a:extLst>
          </p:cNvPr>
          <p:cNvSpPr txBox="1"/>
          <p:nvPr/>
        </p:nvSpPr>
        <p:spPr>
          <a:xfrm>
            <a:off x="8258687" y="3547500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Nominal</a:t>
            </a:r>
            <a:endParaRPr lang="en-GB" sz="1800" dirty="0"/>
          </a:p>
        </p:txBody>
      </p:sp>
      <p:sp>
        <p:nvSpPr>
          <p:cNvPr id="160" name="Textfeld 159">
            <a:extLst>
              <a:ext uri="{FF2B5EF4-FFF2-40B4-BE49-F238E27FC236}">
                <a16:creationId xmlns:a16="http://schemas.microsoft.com/office/drawing/2014/main" id="{13A5AF86-5573-4E43-B8AD-B4C70F0C541E}"/>
              </a:ext>
            </a:extLst>
          </p:cNvPr>
          <p:cNvSpPr txBox="1"/>
          <p:nvPr/>
        </p:nvSpPr>
        <p:spPr>
          <a:xfrm>
            <a:off x="7441061" y="4197252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the</a:t>
            </a:r>
            <a:endParaRPr lang="en-GB" sz="1800" dirty="0"/>
          </a:p>
        </p:txBody>
      </p:sp>
      <p:cxnSp>
        <p:nvCxnSpPr>
          <p:cNvPr id="161" name="Gerader Verbinder 160">
            <a:extLst>
              <a:ext uri="{FF2B5EF4-FFF2-40B4-BE49-F238E27FC236}">
                <a16:creationId xmlns:a16="http://schemas.microsoft.com/office/drawing/2014/main" id="{9FC702E2-AC81-4AF4-A15B-ADA06A8AE86B}"/>
              </a:ext>
            </a:extLst>
          </p:cNvPr>
          <p:cNvCxnSpPr>
            <a:cxnSpLocks/>
            <a:stCxn id="157" idx="2"/>
            <a:endCxn id="159" idx="0"/>
          </p:cNvCxnSpPr>
          <p:nvPr/>
        </p:nvCxnSpPr>
        <p:spPr bwMode="auto">
          <a:xfrm>
            <a:off x="8032503" y="3267080"/>
            <a:ext cx="715261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2" name="Gerader Verbinder 161">
            <a:extLst>
              <a:ext uri="{FF2B5EF4-FFF2-40B4-BE49-F238E27FC236}">
                <a16:creationId xmlns:a16="http://schemas.microsoft.com/office/drawing/2014/main" id="{659DAC9B-B70F-42D6-BA94-558EAE5D4D93}"/>
              </a:ext>
            </a:extLst>
          </p:cNvPr>
          <p:cNvCxnSpPr>
            <a:cxnSpLocks/>
            <a:stCxn id="157" idx="2"/>
            <a:endCxn id="158" idx="0"/>
          </p:cNvCxnSpPr>
          <p:nvPr/>
        </p:nvCxnSpPr>
        <p:spPr bwMode="auto">
          <a:xfrm flipH="1">
            <a:off x="7680679" y="3267080"/>
            <a:ext cx="351824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3" name="Gerader Verbinder 162">
            <a:extLst>
              <a:ext uri="{FF2B5EF4-FFF2-40B4-BE49-F238E27FC236}">
                <a16:creationId xmlns:a16="http://schemas.microsoft.com/office/drawing/2014/main" id="{0D47E1DF-BDB9-4CDB-8AB7-3C869730A81C}"/>
              </a:ext>
            </a:extLst>
          </p:cNvPr>
          <p:cNvCxnSpPr>
            <a:cxnSpLocks/>
            <a:stCxn id="158" idx="2"/>
            <a:endCxn id="160" idx="0"/>
          </p:cNvCxnSpPr>
          <p:nvPr/>
        </p:nvCxnSpPr>
        <p:spPr bwMode="auto">
          <a:xfrm>
            <a:off x="7680679" y="3916832"/>
            <a:ext cx="9810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5" name="Gerader Verbinder 164">
            <a:extLst>
              <a:ext uri="{FF2B5EF4-FFF2-40B4-BE49-F238E27FC236}">
                <a16:creationId xmlns:a16="http://schemas.microsoft.com/office/drawing/2014/main" id="{EB8E2C32-CBF6-4F50-B144-04926FC81E01}"/>
              </a:ext>
            </a:extLst>
          </p:cNvPr>
          <p:cNvCxnSpPr>
            <a:cxnSpLocks/>
            <a:stCxn id="129" idx="2"/>
            <a:endCxn id="157" idx="0"/>
          </p:cNvCxnSpPr>
          <p:nvPr/>
        </p:nvCxnSpPr>
        <p:spPr bwMode="auto">
          <a:xfrm>
            <a:off x="7602456" y="2605827"/>
            <a:ext cx="430047" cy="291921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8" name="Textfeld 167">
            <a:extLst>
              <a:ext uri="{FF2B5EF4-FFF2-40B4-BE49-F238E27FC236}">
                <a16:creationId xmlns:a16="http://schemas.microsoft.com/office/drawing/2014/main" id="{F3CAF523-D4E2-45B9-9935-8D5943D6CCDC}"/>
              </a:ext>
            </a:extLst>
          </p:cNvPr>
          <p:cNvSpPr txBox="1"/>
          <p:nvPr/>
        </p:nvSpPr>
        <p:spPr>
          <a:xfrm>
            <a:off x="8414434" y="4219436"/>
            <a:ext cx="666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/>
              <a:t>flight</a:t>
            </a:r>
            <a:endParaRPr lang="en-GB" sz="1800" dirty="0"/>
          </a:p>
        </p:txBody>
      </p:sp>
      <p:cxnSp>
        <p:nvCxnSpPr>
          <p:cNvPr id="169" name="Gerader Verbinder 168">
            <a:extLst>
              <a:ext uri="{FF2B5EF4-FFF2-40B4-BE49-F238E27FC236}">
                <a16:creationId xmlns:a16="http://schemas.microsoft.com/office/drawing/2014/main" id="{B2F699E0-C978-44F6-A32F-853C88404CDB}"/>
              </a:ext>
            </a:extLst>
          </p:cNvPr>
          <p:cNvCxnSpPr>
            <a:cxnSpLocks/>
            <a:stCxn id="159" idx="2"/>
            <a:endCxn id="168" idx="0"/>
          </p:cNvCxnSpPr>
          <p:nvPr/>
        </p:nvCxnSpPr>
        <p:spPr bwMode="auto">
          <a:xfrm flipH="1">
            <a:off x="8747763" y="3916832"/>
            <a:ext cx="1" cy="30260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4" name="Textfeld 173">
            <a:extLst>
              <a:ext uri="{FF2B5EF4-FFF2-40B4-BE49-F238E27FC236}">
                <a16:creationId xmlns:a16="http://schemas.microsoft.com/office/drawing/2014/main" id="{E65AFB69-2CFA-4171-B3C7-A49A9443E6E9}"/>
              </a:ext>
            </a:extLst>
          </p:cNvPr>
          <p:cNvSpPr txBox="1"/>
          <p:nvPr/>
        </p:nvSpPr>
        <p:spPr>
          <a:xfrm>
            <a:off x="8104475" y="5189377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S3</a:t>
            </a:r>
            <a:endParaRPr lang="en-GB" sz="1800" dirty="0"/>
          </a:p>
        </p:txBody>
      </p:sp>
      <p:sp>
        <p:nvSpPr>
          <p:cNvPr id="175" name="Textfeld 174">
            <a:extLst>
              <a:ext uri="{FF2B5EF4-FFF2-40B4-BE49-F238E27FC236}">
                <a16:creationId xmlns:a16="http://schemas.microsoft.com/office/drawing/2014/main" id="{EAE3083C-9B75-4230-A022-D96F3C5F4976}"/>
              </a:ext>
            </a:extLst>
          </p:cNvPr>
          <p:cNvSpPr txBox="1"/>
          <p:nvPr/>
        </p:nvSpPr>
        <p:spPr>
          <a:xfrm>
            <a:off x="7385089" y="5780088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X2</a:t>
            </a:r>
          </a:p>
        </p:txBody>
      </p:sp>
      <p:sp>
        <p:nvSpPr>
          <p:cNvPr id="176" name="Textfeld 175">
            <a:extLst>
              <a:ext uri="{FF2B5EF4-FFF2-40B4-BE49-F238E27FC236}">
                <a16:creationId xmlns:a16="http://schemas.microsoft.com/office/drawing/2014/main" id="{B64FC9A6-2546-4D91-B2CF-64AC059F030F}"/>
              </a:ext>
            </a:extLst>
          </p:cNvPr>
          <p:cNvSpPr txBox="1"/>
          <p:nvPr/>
        </p:nvSpPr>
        <p:spPr>
          <a:xfrm>
            <a:off x="6707796" y="6428687"/>
            <a:ext cx="622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Verb</a:t>
            </a:r>
            <a:endParaRPr lang="en-GB" sz="1800" dirty="0"/>
          </a:p>
        </p:txBody>
      </p:sp>
      <p:sp>
        <p:nvSpPr>
          <p:cNvPr id="177" name="Textfeld 176">
            <a:extLst>
              <a:ext uri="{FF2B5EF4-FFF2-40B4-BE49-F238E27FC236}">
                <a16:creationId xmlns:a16="http://schemas.microsoft.com/office/drawing/2014/main" id="{829695EB-697C-4398-8807-14A0F29BD3AA}"/>
              </a:ext>
            </a:extLst>
          </p:cNvPr>
          <p:cNvSpPr txBox="1"/>
          <p:nvPr/>
        </p:nvSpPr>
        <p:spPr>
          <a:xfrm>
            <a:off x="10004719" y="5778539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PP</a:t>
            </a:r>
            <a:endParaRPr lang="en-GB" sz="1800" dirty="0"/>
          </a:p>
        </p:txBody>
      </p:sp>
      <p:sp>
        <p:nvSpPr>
          <p:cNvPr id="178" name="Textfeld 177">
            <a:extLst>
              <a:ext uri="{FF2B5EF4-FFF2-40B4-BE49-F238E27FC236}">
                <a16:creationId xmlns:a16="http://schemas.microsoft.com/office/drawing/2014/main" id="{397756F0-A136-4C53-8F0A-2EFB10E2E252}"/>
              </a:ext>
            </a:extLst>
          </p:cNvPr>
          <p:cNvSpPr txBox="1"/>
          <p:nvPr/>
        </p:nvSpPr>
        <p:spPr>
          <a:xfrm>
            <a:off x="9914159" y="6428291"/>
            <a:ext cx="617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Prep</a:t>
            </a:r>
            <a:endParaRPr lang="en-GB" sz="1800" dirty="0"/>
          </a:p>
        </p:txBody>
      </p:sp>
      <p:sp>
        <p:nvSpPr>
          <p:cNvPr id="179" name="Textfeld 178">
            <a:extLst>
              <a:ext uri="{FF2B5EF4-FFF2-40B4-BE49-F238E27FC236}">
                <a16:creationId xmlns:a16="http://schemas.microsoft.com/office/drawing/2014/main" id="{FDA7B4EC-18D9-498B-AF79-9E84857315B5}"/>
              </a:ext>
            </a:extLst>
          </p:cNvPr>
          <p:cNvSpPr txBox="1"/>
          <p:nvPr/>
        </p:nvSpPr>
        <p:spPr>
          <a:xfrm>
            <a:off x="10898297" y="6428291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NP</a:t>
            </a:r>
            <a:endParaRPr lang="en-GB" sz="1800" dirty="0"/>
          </a:p>
        </p:txBody>
      </p:sp>
      <p:sp>
        <p:nvSpPr>
          <p:cNvPr id="180" name="Textfeld 179">
            <a:extLst>
              <a:ext uri="{FF2B5EF4-FFF2-40B4-BE49-F238E27FC236}">
                <a16:creationId xmlns:a16="http://schemas.microsoft.com/office/drawing/2014/main" id="{3105C5F6-41E1-4940-96E7-9FAEC640694F}"/>
              </a:ext>
            </a:extLst>
          </p:cNvPr>
          <p:cNvSpPr txBox="1"/>
          <p:nvPr/>
        </p:nvSpPr>
        <p:spPr>
          <a:xfrm>
            <a:off x="9755815" y="7206047"/>
            <a:ext cx="934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through</a:t>
            </a:r>
            <a:endParaRPr lang="en-GB" sz="1800" dirty="0"/>
          </a:p>
        </p:txBody>
      </p:sp>
      <p:sp>
        <p:nvSpPr>
          <p:cNvPr id="181" name="Textfeld 180">
            <a:extLst>
              <a:ext uri="{FF2B5EF4-FFF2-40B4-BE49-F238E27FC236}">
                <a16:creationId xmlns:a16="http://schemas.microsoft.com/office/drawing/2014/main" id="{514922AE-A9A6-4778-BE73-9ED4F5A1C94C}"/>
              </a:ext>
            </a:extLst>
          </p:cNvPr>
          <p:cNvSpPr txBox="1"/>
          <p:nvPr/>
        </p:nvSpPr>
        <p:spPr>
          <a:xfrm>
            <a:off x="10636815" y="7206047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Houston</a:t>
            </a:r>
            <a:endParaRPr lang="en-GB" sz="1800" dirty="0"/>
          </a:p>
        </p:txBody>
      </p:sp>
      <p:cxnSp>
        <p:nvCxnSpPr>
          <p:cNvPr id="182" name="Gerader Verbinder 181">
            <a:extLst>
              <a:ext uri="{FF2B5EF4-FFF2-40B4-BE49-F238E27FC236}">
                <a16:creationId xmlns:a16="http://schemas.microsoft.com/office/drawing/2014/main" id="{B617FE8C-6097-4766-9CE3-E5EC953D0E23}"/>
              </a:ext>
            </a:extLst>
          </p:cNvPr>
          <p:cNvCxnSpPr>
            <a:cxnSpLocks/>
            <a:stCxn id="174" idx="2"/>
            <a:endCxn id="177" idx="0"/>
          </p:cNvCxnSpPr>
          <p:nvPr/>
        </p:nvCxnSpPr>
        <p:spPr bwMode="auto">
          <a:xfrm>
            <a:off x="8308217" y="5558709"/>
            <a:ext cx="1907457" cy="21983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3" name="Gerader Verbinder 182">
            <a:extLst>
              <a:ext uri="{FF2B5EF4-FFF2-40B4-BE49-F238E27FC236}">
                <a16:creationId xmlns:a16="http://schemas.microsoft.com/office/drawing/2014/main" id="{7E9E9C91-908B-41E1-944B-BAB226965F64}"/>
              </a:ext>
            </a:extLst>
          </p:cNvPr>
          <p:cNvCxnSpPr>
            <a:cxnSpLocks/>
            <a:stCxn id="175" idx="2"/>
            <a:endCxn id="176" idx="0"/>
          </p:cNvCxnSpPr>
          <p:nvPr/>
        </p:nvCxnSpPr>
        <p:spPr bwMode="auto">
          <a:xfrm flipH="1">
            <a:off x="7018811" y="6149420"/>
            <a:ext cx="577233" cy="27926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4" name="Gerader Verbinder 183">
            <a:extLst>
              <a:ext uri="{FF2B5EF4-FFF2-40B4-BE49-F238E27FC236}">
                <a16:creationId xmlns:a16="http://schemas.microsoft.com/office/drawing/2014/main" id="{65823358-37B2-41FA-9838-EFC647539E12}"/>
              </a:ext>
            </a:extLst>
          </p:cNvPr>
          <p:cNvCxnSpPr>
            <a:cxnSpLocks/>
            <a:stCxn id="174" idx="2"/>
            <a:endCxn id="175" idx="0"/>
          </p:cNvCxnSpPr>
          <p:nvPr/>
        </p:nvCxnSpPr>
        <p:spPr bwMode="auto">
          <a:xfrm flipH="1">
            <a:off x="7596044" y="5558709"/>
            <a:ext cx="712173" cy="221379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5" name="Gerader Verbinder 184">
            <a:extLst>
              <a:ext uri="{FF2B5EF4-FFF2-40B4-BE49-F238E27FC236}">
                <a16:creationId xmlns:a16="http://schemas.microsoft.com/office/drawing/2014/main" id="{A22229BD-F2BB-4EA9-A894-7793063FA9FA}"/>
              </a:ext>
            </a:extLst>
          </p:cNvPr>
          <p:cNvCxnSpPr>
            <a:cxnSpLocks/>
            <a:stCxn id="177" idx="2"/>
            <a:endCxn id="178" idx="0"/>
          </p:cNvCxnSpPr>
          <p:nvPr/>
        </p:nvCxnSpPr>
        <p:spPr bwMode="auto">
          <a:xfrm>
            <a:off x="10215674" y="6147871"/>
            <a:ext cx="7320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6" name="Gerader Verbinder 185">
            <a:extLst>
              <a:ext uri="{FF2B5EF4-FFF2-40B4-BE49-F238E27FC236}">
                <a16:creationId xmlns:a16="http://schemas.microsoft.com/office/drawing/2014/main" id="{946FD440-3F66-41A9-8D01-7A3842190B79}"/>
              </a:ext>
            </a:extLst>
          </p:cNvPr>
          <p:cNvCxnSpPr>
            <a:cxnSpLocks/>
            <a:stCxn id="177" idx="2"/>
            <a:endCxn id="179" idx="0"/>
          </p:cNvCxnSpPr>
          <p:nvPr/>
        </p:nvCxnSpPr>
        <p:spPr bwMode="auto">
          <a:xfrm>
            <a:off x="10215674" y="6147871"/>
            <a:ext cx="908807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7" name="Gerader Verbinder 186">
            <a:extLst>
              <a:ext uri="{FF2B5EF4-FFF2-40B4-BE49-F238E27FC236}">
                <a16:creationId xmlns:a16="http://schemas.microsoft.com/office/drawing/2014/main" id="{700A8FBA-5CCF-4861-B4AA-E260972D8D01}"/>
              </a:ext>
            </a:extLst>
          </p:cNvPr>
          <p:cNvCxnSpPr>
            <a:cxnSpLocks/>
            <a:stCxn id="178" idx="2"/>
            <a:endCxn id="180" idx="0"/>
          </p:cNvCxnSpPr>
          <p:nvPr/>
        </p:nvCxnSpPr>
        <p:spPr bwMode="auto">
          <a:xfrm>
            <a:off x="10222994" y="6797623"/>
            <a:ext cx="0" cy="40842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8" name="Gerader Verbinder 187">
            <a:extLst>
              <a:ext uri="{FF2B5EF4-FFF2-40B4-BE49-F238E27FC236}">
                <a16:creationId xmlns:a16="http://schemas.microsoft.com/office/drawing/2014/main" id="{2B573A3B-F4A8-40E2-869E-9F01943F7A21}"/>
              </a:ext>
            </a:extLst>
          </p:cNvPr>
          <p:cNvCxnSpPr>
            <a:cxnSpLocks/>
            <a:stCxn id="179" idx="2"/>
            <a:endCxn id="181" idx="0"/>
          </p:cNvCxnSpPr>
          <p:nvPr/>
        </p:nvCxnSpPr>
        <p:spPr bwMode="auto">
          <a:xfrm>
            <a:off x="11124481" y="6797623"/>
            <a:ext cx="1411" cy="40842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9" name="Textfeld 188">
            <a:extLst>
              <a:ext uri="{FF2B5EF4-FFF2-40B4-BE49-F238E27FC236}">
                <a16:creationId xmlns:a16="http://schemas.microsoft.com/office/drawing/2014/main" id="{1D20060F-E440-426D-9C4A-FCBE6F813D37}"/>
              </a:ext>
            </a:extLst>
          </p:cNvPr>
          <p:cNvSpPr txBox="1"/>
          <p:nvPr/>
        </p:nvSpPr>
        <p:spPr>
          <a:xfrm>
            <a:off x="7806319" y="6441341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NP</a:t>
            </a:r>
            <a:endParaRPr lang="en-GB" sz="1800" dirty="0"/>
          </a:p>
        </p:txBody>
      </p:sp>
      <p:sp>
        <p:nvSpPr>
          <p:cNvPr id="190" name="Textfeld 189">
            <a:extLst>
              <a:ext uri="{FF2B5EF4-FFF2-40B4-BE49-F238E27FC236}">
                <a16:creationId xmlns:a16="http://schemas.microsoft.com/office/drawing/2014/main" id="{70349FE1-B6F6-4B0E-937A-FE6C691A366B}"/>
              </a:ext>
            </a:extLst>
          </p:cNvPr>
          <p:cNvSpPr txBox="1"/>
          <p:nvPr/>
        </p:nvSpPr>
        <p:spPr>
          <a:xfrm>
            <a:off x="7421441" y="7091093"/>
            <a:ext cx="518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Det</a:t>
            </a:r>
            <a:endParaRPr lang="en-GB" sz="1800" dirty="0"/>
          </a:p>
        </p:txBody>
      </p:sp>
      <p:sp>
        <p:nvSpPr>
          <p:cNvPr id="191" name="Textfeld 190">
            <a:extLst>
              <a:ext uri="{FF2B5EF4-FFF2-40B4-BE49-F238E27FC236}">
                <a16:creationId xmlns:a16="http://schemas.microsoft.com/office/drawing/2014/main" id="{6ABA2467-00D3-44C9-A3D7-9204A0D971BC}"/>
              </a:ext>
            </a:extLst>
          </p:cNvPr>
          <p:cNvSpPr txBox="1"/>
          <p:nvPr/>
        </p:nvSpPr>
        <p:spPr>
          <a:xfrm>
            <a:off x="8258687" y="7091093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Nominal</a:t>
            </a:r>
            <a:endParaRPr lang="en-GB" sz="1800" dirty="0"/>
          </a:p>
        </p:txBody>
      </p:sp>
      <p:sp>
        <p:nvSpPr>
          <p:cNvPr id="192" name="Textfeld 191">
            <a:extLst>
              <a:ext uri="{FF2B5EF4-FFF2-40B4-BE49-F238E27FC236}">
                <a16:creationId xmlns:a16="http://schemas.microsoft.com/office/drawing/2014/main" id="{B25ED276-240A-48EE-B143-CDE9F0879E13}"/>
              </a:ext>
            </a:extLst>
          </p:cNvPr>
          <p:cNvSpPr txBox="1"/>
          <p:nvPr/>
        </p:nvSpPr>
        <p:spPr>
          <a:xfrm>
            <a:off x="7441061" y="7740845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 err="1"/>
              <a:t>the</a:t>
            </a:r>
            <a:endParaRPr lang="en-GB" sz="1800" dirty="0"/>
          </a:p>
        </p:txBody>
      </p:sp>
      <p:cxnSp>
        <p:nvCxnSpPr>
          <p:cNvPr id="193" name="Gerader Verbinder 192">
            <a:extLst>
              <a:ext uri="{FF2B5EF4-FFF2-40B4-BE49-F238E27FC236}">
                <a16:creationId xmlns:a16="http://schemas.microsoft.com/office/drawing/2014/main" id="{F089E2FA-D2F4-40FF-9B75-786630FEC977}"/>
              </a:ext>
            </a:extLst>
          </p:cNvPr>
          <p:cNvCxnSpPr>
            <a:cxnSpLocks/>
            <a:stCxn id="189" idx="2"/>
            <a:endCxn id="191" idx="0"/>
          </p:cNvCxnSpPr>
          <p:nvPr/>
        </p:nvCxnSpPr>
        <p:spPr bwMode="auto">
          <a:xfrm>
            <a:off x="8032503" y="6810673"/>
            <a:ext cx="715261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4" name="Gerader Verbinder 193">
            <a:extLst>
              <a:ext uri="{FF2B5EF4-FFF2-40B4-BE49-F238E27FC236}">
                <a16:creationId xmlns:a16="http://schemas.microsoft.com/office/drawing/2014/main" id="{59EA26AC-DC4F-4B90-A66D-4D507033E08E}"/>
              </a:ext>
            </a:extLst>
          </p:cNvPr>
          <p:cNvCxnSpPr>
            <a:cxnSpLocks/>
            <a:stCxn id="189" idx="2"/>
            <a:endCxn id="190" idx="0"/>
          </p:cNvCxnSpPr>
          <p:nvPr/>
        </p:nvCxnSpPr>
        <p:spPr bwMode="auto">
          <a:xfrm flipH="1">
            <a:off x="7680679" y="6810673"/>
            <a:ext cx="351824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5" name="Gerader Verbinder 194">
            <a:extLst>
              <a:ext uri="{FF2B5EF4-FFF2-40B4-BE49-F238E27FC236}">
                <a16:creationId xmlns:a16="http://schemas.microsoft.com/office/drawing/2014/main" id="{CCDA383A-4F66-4E54-9C3D-4887F3C10806}"/>
              </a:ext>
            </a:extLst>
          </p:cNvPr>
          <p:cNvCxnSpPr>
            <a:cxnSpLocks/>
            <a:stCxn id="190" idx="2"/>
            <a:endCxn id="192" idx="0"/>
          </p:cNvCxnSpPr>
          <p:nvPr/>
        </p:nvCxnSpPr>
        <p:spPr bwMode="auto">
          <a:xfrm>
            <a:off x="7680679" y="7460425"/>
            <a:ext cx="9810" cy="2804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6" name="Gerader Verbinder 195">
            <a:extLst>
              <a:ext uri="{FF2B5EF4-FFF2-40B4-BE49-F238E27FC236}">
                <a16:creationId xmlns:a16="http://schemas.microsoft.com/office/drawing/2014/main" id="{8589AC87-FB5B-4C01-BEBB-97DDBBDDC8C5}"/>
              </a:ext>
            </a:extLst>
          </p:cNvPr>
          <p:cNvCxnSpPr>
            <a:cxnSpLocks/>
            <a:stCxn id="175" idx="2"/>
            <a:endCxn id="189" idx="0"/>
          </p:cNvCxnSpPr>
          <p:nvPr/>
        </p:nvCxnSpPr>
        <p:spPr bwMode="auto">
          <a:xfrm>
            <a:off x="7596044" y="6149420"/>
            <a:ext cx="436459" cy="291921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7" name="Textfeld 196">
            <a:extLst>
              <a:ext uri="{FF2B5EF4-FFF2-40B4-BE49-F238E27FC236}">
                <a16:creationId xmlns:a16="http://schemas.microsoft.com/office/drawing/2014/main" id="{5DCBC309-1FC0-4270-A7A0-3B67FBBD0772}"/>
              </a:ext>
            </a:extLst>
          </p:cNvPr>
          <p:cNvSpPr txBox="1"/>
          <p:nvPr/>
        </p:nvSpPr>
        <p:spPr>
          <a:xfrm>
            <a:off x="8414434" y="7763029"/>
            <a:ext cx="666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/>
              <a:t>flight</a:t>
            </a:r>
            <a:endParaRPr lang="en-GB" sz="1800" dirty="0"/>
          </a:p>
        </p:txBody>
      </p:sp>
      <p:cxnSp>
        <p:nvCxnSpPr>
          <p:cNvPr id="198" name="Gerader Verbinder 197">
            <a:extLst>
              <a:ext uri="{FF2B5EF4-FFF2-40B4-BE49-F238E27FC236}">
                <a16:creationId xmlns:a16="http://schemas.microsoft.com/office/drawing/2014/main" id="{5D0836EE-BF75-4740-921A-D46CFC0C6D52}"/>
              </a:ext>
            </a:extLst>
          </p:cNvPr>
          <p:cNvCxnSpPr>
            <a:cxnSpLocks/>
            <a:stCxn id="191" idx="2"/>
            <a:endCxn id="197" idx="0"/>
          </p:cNvCxnSpPr>
          <p:nvPr/>
        </p:nvCxnSpPr>
        <p:spPr bwMode="auto">
          <a:xfrm flipH="1">
            <a:off x="8747763" y="7460425"/>
            <a:ext cx="1" cy="30260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0" name="Gerader Verbinder 199">
            <a:extLst>
              <a:ext uri="{FF2B5EF4-FFF2-40B4-BE49-F238E27FC236}">
                <a16:creationId xmlns:a16="http://schemas.microsoft.com/office/drawing/2014/main" id="{B5B850E4-6069-46A0-A5FA-0F3061D45133}"/>
              </a:ext>
            </a:extLst>
          </p:cNvPr>
          <p:cNvCxnSpPr>
            <a:cxnSpLocks/>
          </p:cNvCxnSpPr>
          <p:nvPr/>
        </p:nvCxnSpPr>
        <p:spPr bwMode="auto">
          <a:xfrm>
            <a:off x="5854328" y="2015116"/>
            <a:ext cx="0" cy="682212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3" name="Gerader Verbinder 202">
            <a:extLst>
              <a:ext uri="{FF2B5EF4-FFF2-40B4-BE49-F238E27FC236}">
                <a16:creationId xmlns:a16="http://schemas.microsoft.com/office/drawing/2014/main" id="{B0AF16CA-823C-4B50-951F-F4C7E902550E}"/>
              </a:ext>
            </a:extLst>
          </p:cNvPr>
          <p:cNvCxnSpPr/>
          <p:nvPr/>
        </p:nvCxnSpPr>
        <p:spPr bwMode="auto">
          <a:xfrm>
            <a:off x="5854328" y="4970752"/>
            <a:ext cx="698477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21478611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2BDF26-0573-4B06-9C45-3B8A92312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8" y="654050"/>
            <a:ext cx="12131675" cy="766763"/>
          </a:xfrm>
        </p:spPr>
        <p:txBody>
          <a:bodyPr/>
          <a:lstStyle/>
          <a:p>
            <a:pPr>
              <a:defRPr/>
            </a:pPr>
            <a:endParaRPr lang="de-DE" dirty="0"/>
          </a:p>
        </p:txBody>
      </p:sp>
      <p:sp>
        <p:nvSpPr>
          <p:cNvPr id="7171" name="Inhaltsplatzhalter 2">
            <a:extLst>
              <a:ext uri="{FF2B5EF4-FFF2-40B4-BE49-F238E27FC236}">
                <a16:creationId xmlns:a16="http://schemas.microsoft.com/office/drawing/2014/main" id="{612CC2C2-D21F-4116-AE66-6F4FECF10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8" y="1780456"/>
            <a:ext cx="12106275" cy="6985000"/>
          </a:xfrm>
        </p:spPr>
        <p:txBody>
          <a:bodyPr/>
          <a:lstStyle/>
          <a:p>
            <a:r>
              <a:rPr lang="de-DE" altLang="en-US" dirty="0"/>
              <a:t>Einleitung, </a:t>
            </a:r>
            <a:r>
              <a:rPr lang="de-DE" altLang="en-US" dirty="0" err="1"/>
              <a:t>notwendigkeit</a:t>
            </a:r>
            <a:r>
              <a:rPr lang="de-DE" altLang="en-US" dirty="0"/>
              <a:t> der </a:t>
            </a:r>
            <a:r>
              <a:rPr lang="de-DE" altLang="en-US" dirty="0" err="1"/>
              <a:t>syntax</a:t>
            </a:r>
            <a:r>
              <a:rPr lang="de-DE" altLang="en-US" dirty="0"/>
              <a:t> </a:t>
            </a:r>
            <a:r>
              <a:rPr lang="de-DE" altLang="en-US" dirty="0" err="1"/>
              <a:t>analyse</a:t>
            </a:r>
            <a:r>
              <a:rPr lang="de-DE" altLang="en-US" dirty="0"/>
              <a:t> und des syntaktischen Parsens, </a:t>
            </a:r>
            <a:r>
              <a:rPr lang="de-DE" altLang="en-US" dirty="0" err="1"/>
              <a:t>notwendigkeit</a:t>
            </a:r>
            <a:r>
              <a:rPr lang="de-DE" altLang="en-US" dirty="0"/>
              <a:t> der </a:t>
            </a:r>
            <a:r>
              <a:rPr lang="de-DE" altLang="en-US" dirty="0" err="1"/>
              <a:t>evaluierung</a:t>
            </a:r>
            <a:r>
              <a:rPr lang="de-DE" altLang="en-US" dirty="0"/>
              <a:t> (jetzt oder in </a:t>
            </a:r>
            <a:r>
              <a:rPr lang="de-DE" altLang="en-US" dirty="0" err="1"/>
              <a:t>kapitel</a:t>
            </a:r>
            <a:r>
              <a:rPr lang="de-DE" altLang="en-US" dirty="0"/>
              <a:t> </a:t>
            </a:r>
            <a:r>
              <a:rPr lang="de-DE" altLang="en-US" dirty="0" err="1"/>
              <a:t>nlp</a:t>
            </a:r>
            <a:r>
              <a:rPr lang="de-DE" altLang="en-US" dirty="0"/>
              <a:t>)</a:t>
            </a:r>
          </a:p>
          <a:p>
            <a:r>
              <a:rPr lang="de-DE" altLang="en-US" dirty="0"/>
              <a:t> + Ziel der Arbeit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E0E0935-1CD9-4447-BFC9-F5FFA954A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3940696"/>
            <a:ext cx="6385725" cy="2279501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B5B3A4-374B-4463-A01A-8FDFB21AE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29FC88-FA36-4F28-BEBA-0AA98DCB7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Natural Language Processing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Konzept des Evaluations-Rahmenwerks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Implementierung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Evaluierung der Parser und Live Demo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Verwandte Arbeit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Schluss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221005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BF0C7E-1C0D-4C33-8115-AA04ACE4F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Part-</a:t>
            </a:r>
            <a:r>
              <a:rPr lang="de-DE" dirty="0" err="1"/>
              <a:t>of</a:t>
            </a:r>
            <a:r>
              <a:rPr lang="de-DE" dirty="0"/>
              <a:t>-Speech Tags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2250BA-C9D5-48E5-A78C-216B3BB92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dog</a:t>
            </a:r>
            <a:r>
              <a:rPr lang="de-DE" dirty="0"/>
              <a:t> also </a:t>
            </a:r>
            <a:r>
              <a:rPr lang="de-DE" dirty="0" err="1"/>
              <a:t>likes</a:t>
            </a:r>
            <a:r>
              <a:rPr lang="de-DE" dirty="0"/>
              <a:t> </a:t>
            </a:r>
            <a:r>
              <a:rPr lang="de-DE" dirty="0" err="1"/>
              <a:t>eating</a:t>
            </a:r>
            <a:r>
              <a:rPr lang="de-DE" dirty="0"/>
              <a:t> </a:t>
            </a:r>
            <a:r>
              <a:rPr lang="de-DE" dirty="0" err="1"/>
              <a:t>sausage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en-GB" dirty="0"/>
              <a:t>My/</a:t>
            </a:r>
            <a:r>
              <a:rPr lang="en-GB" dirty="0">
                <a:solidFill>
                  <a:srgbClr val="00B050"/>
                </a:solidFill>
              </a:rPr>
              <a:t>PRP$ </a:t>
            </a:r>
            <a:r>
              <a:rPr lang="en-GB" dirty="0"/>
              <a:t>dog/</a:t>
            </a:r>
            <a:r>
              <a:rPr lang="en-GB" dirty="0">
                <a:solidFill>
                  <a:srgbClr val="00B050"/>
                </a:solidFill>
              </a:rPr>
              <a:t>NN</a:t>
            </a:r>
            <a:r>
              <a:rPr lang="en-GB" dirty="0"/>
              <a:t> also/</a:t>
            </a:r>
            <a:r>
              <a:rPr lang="en-GB" dirty="0">
                <a:solidFill>
                  <a:srgbClr val="00B050"/>
                </a:solidFill>
              </a:rPr>
              <a:t>RB</a:t>
            </a:r>
            <a:r>
              <a:rPr lang="en-GB" dirty="0"/>
              <a:t> likes/</a:t>
            </a:r>
            <a:r>
              <a:rPr lang="en-GB" dirty="0">
                <a:solidFill>
                  <a:srgbClr val="00B050"/>
                </a:solidFill>
              </a:rPr>
              <a:t>VBZ</a:t>
            </a:r>
            <a:r>
              <a:rPr lang="en-GB" dirty="0"/>
              <a:t> eating/</a:t>
            </a:r>
            <a:r>
              <a:rPr lang="en-GB" dirty="0">
                <a:solidFill>
                  <a:srgbClr val="00B050"/>
                </a:solidFill>
              </a:rPr>
              <a:t>VBG</a:t>
            </a:r>
            <a:r>
              <a:rPr lang="en-GB" dirty="0"/>
              <a:t> sausage/</a:t>
            </a:r>
            <a:r>
              <a:rPr lang="en-GB" dirty="0">
                <a:solidFill>
                  <a:srgbClr val="00B050"/>
                </a:solidFill>
              </a:rPr>
              <a:t>NN</a:t>
            </a:r>
            <a:r>
              <a:rPr lang="en-GB" dirty="0"/>
              <a:t> ./</a:t>
            </a:r>
            <a:r>
              <a:rPr lang="en-GB" dirty="0">
                <a:solidFill>
                  <a:srgbClr val="00B050"/>
                </a:solidFill>
              </a:rPr>
              <a:t>.</a:t>
            </a:r>
          </a:p>
          <a:p>
            <a:endParaRPr lang="en-GB" dirty="0">
              <a:solidFill>
                <a:srgbClr val="00B050"/>
              </a:solidFill>
            </a:endParaRPr>
          </a:p>
          <a:p>
            <a:r>
              <a:rPr lang="en-GB" dirty="0"/>
              <a:t>[My dog]</a:t>
            </a:r>
            <a:r>
              <a:rPr lang="en-GB" baseline="-25000" dirty="0" err="1"/>
              <a:t>Nominalphrase</a:t>
            </a:r>
            <a:r>
              <a:rPr lang="en-GB" dirty="0"/>
              <a:t> </a:t>
            </a:r>
          </a:p>
          <a:p>
            <a:r>
              <a:rPr lang="en-GB" dirty="0"/>
              <a:t>[likes eating sausage]</a:t>
            </a:r>
            <a:r>
              <a:rPr lang="en-GB" baseline="-25000" dirty="0" err="1"/>
              <a:t>Verbalphrase</a:t>
            </a:r>
            <a:endParaRPr lang="en-GB" baseline="-25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8284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0CDA63-D873-4D13-9DEF-6EEF7AC03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Konstituenten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2F87A2-0358-47B4-BFF5-DA1A75C51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Konstituente hat </a:t>
            </a:r>
            <a:r>
              <a:rPr lang="de-DE" i="1" dirty="0"/>
              <a:t>Tag</a:t>
            </a:r>
            <a:r>
              <a:rPr lang="de-DE" dirty="0"/>
              <a:t> und Spanne an Wörtern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Können verschachtelt sein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Syntaktische Komponenten des Satzes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Verwendet wird Tag-Set der Penn-</a:t>
            </a:r>
            <a:r>
              <a:rPr lang="de-DE" dirty="0" err="1"/>
              <a:t>Treebank</a:t>
            </a:r>
            <a:r>
              <a:rPr lang="de-DE" dirty="0"/>
              <a:t> (26 Tags)</a:t>
            </a:r>
          </a:p>
        </p:txBody>
      </p:sp>
    </p:spTree>
    <p:extLst>
      <p:ext uri="{BB962C8B-B14F-4D97-AF65-F5344CB8AC3E}">
        <p14:creationId xmlns:p14="http://schemas.microsoft.com/office/powerpoint/2010/main" val="37459918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0CDA63-D873-4D13-9DEF-6EEF7AC03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Konstituenten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2F87A2-0358-47B4-BFF5-DA1A75C51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9386" y="1708447"/>
            <a:ext cx="6922194" cy="6984776"/>
          </a:xfrm>
        </p:spPr>
        <p:txBody>
          <a:bodyPr/>
          <a:lstStyle/>
          <a:p>
            <a:pPr marL="0" indent="0"/>
            <a:r>
              <a:rPr lang="en-GB" dirty="0"/>
              <a:t>(</a:t>
            </a:r>
            <a:r>
              <a:rPr lang="en-GB" dirty="0">
                <a:solidFill>
                  <a:srgbClr val="FF0000"/>
                </a:solidFill>
              </a:rPr>
              <a:t>S</a:t>
            </a:r>
            <a:r>
              <a:rPr lang="en-GB" dirty="0"/>
              <a:t> </a:t>
            </a:r>
          </a:p>
          <a:p>
            <a:pPr marL="0" indent="0"/>
            <a:r>
              <a:rPr lang="en-GB" dirty="0"/>
              <a:t>	(</a:t>
            </a:r>
            <a:r>
              <a:rPr lang="en-GB" dirty="0">
                <a:solidFill>
                  <a:srgbClr val="FF0000"/>
                </a:solidFill>
              </a:rPr>
              <a:t>NP</a:t>
            </a:r>
            <a:r>
              <a:rPr lang="en-GB" dirty="0"/>
              <a:t> (</a:t>
            </a:r>
            <a:r>
              <a:rPr lang="en-GB" dirty="0">
                <a:solidFill>
                  <a:srgbClr val="00B050"/>
                </a:solidFill>
              </a:rPr>
              <a:t>PRP$ </a:t>
            </a:r>
            <a:r>
              <a:rPr lang="en-GB" dirty="0"/>
              <a:t>My) (</a:t>
            </a:r>
            <a:r>
              <a:rPr lang="en-GB" dirty="0">
                <a:solidFill>
                  <a:srgbClr val="00B050"/>
                </a:solidFill>
              </a:rPr>
              <a:t>NN</a:t>
            </a:r>
            <a:r>
              <a:rPr lang="en-GB" dirty="0"/>
              <a:t> dog))</a:t>
            </a:r>
          </a:p>
          <a:p>
            <a:pPr marL="0" indent="0"/>
            <a:r>
              <a:rPr lang="en-GB" dirty="0"/>
              <a:t>	(</a:t>
            </a:r>
            <a:r>
              <a:rPr lang="en-GB" dirty="0">
                <a:solidFill>
                  <a:srgbClr val="FF0000"/>
                </a:solidFill>
              </a:rPr>
              <a:t>ADVP</a:t>
            </a:r>
            <a:r>
              <a:rPr lang="en-GB" dirty="0"/>
              <a:t> (</a:t>
            </a:r>
            <a:r>
              <a:rPr lang="en-GB" dirty="0">
                <a:solidFill>
                  <a:srgbClr val="00B050"/>
                </a:solidFill>
              </a:rPr>
              <a:t>RB</a:t>
            </a:r>
            <a:r>
              <a:rPr lang="en-GB" dirty="0"/>
              <a:t> also))</a:t>
            </a:r>
          </a:p>
          <a:p>
            <a:pPr marL="0" indent="0"/>
            <a:r>
              <a:rPr lang="en-GB" dirty="0"/>
              <a:t>	(</a:t>
            </a:r>
            <a:r>
              <a:rPr lang="en-GB" dirty="0">
                <a:solidFill>
                  <a:srgbClr val="FF0000"/>
                </a:solidFill>
              </a:rPr>
              <a:t>VP</a:t>
            </a:r>
            <a:r>
              <a:rPr lang="en-GB" dirty="0"/>
              <a:t> (</a:t>
            </a:r>
            <a:r>
              <a:rPr lang="en-GB" dirty="0">
                <a:solidFill>
                  <a:srgbClr val="00B050"/>
                </a:solidFill>
              </a:rPr>
              <a:t>VBZ</a:t>
            </a:r>
            <a:r>
              <a:rPr lang="en-GB" dirty="0"/>
              <a:t> likes)</a:t>
            </a:r>
          </a:p>
          <a:p>
            <a:pPr marL="0" indent="0"/>
            <a:r>
              <a:rPr lang="en-GB" dirty="0"/>
              <a:t>		(</a:t>
            </a:r>
            <a:r>
              <a:rPr lang="en-GB" dirty="0">
                <a:solidFill>
                  <a:srgbClr val="FF0000"/>
                </a:solidFill>
              </a:rPr>
              <a:t>S</a:t>
            </a:r>
            <a:r>
              <a:rPr lang="en-GB" dirty="0"/>
              <a:t> </a:t>
            </a:r>
          </a:p>
          <a:p>
            <a:pPr marL="0" indent="0"/>
            <a:r>
              <a:rPr lang="en-GB" dirty="0"/>
              <a:t>			(</a:t>
            </a:r>
            <a:r>
              <a:rPr lang="en-GB" dirty="0">
                <a:solidFill>
                  <a:srgbClr val="FF0000"/>
                </a:solidFill>
              </a:rPr>
              <a:t>VP</a:t>
            </a:r>
            <a:r>
              <a:rPr lang="en-GB" dirty="0"/>
              <a:t> (</a:t>
            </a:r>
            <a:r>
              <a:rPr lang="en-GB" dirty="0">
                <a:solidFill>
                  <a:srgbClr val="00B050"/>
                </a:solidFill>
              </a:rPr>
              <a:t>VBG</a:t>
            </a:r>
            <a:r>
              <a:rPr lang="en-GB" dirty="0"/>
              <a:t> eating)</a:t>
            </a:r>
          </a:p>
          <a:p>
            <a:pPr marL="0" indent="0"/>
            <a:r>
              <a:rPr lang="en-GB" dirty="0"/>
              <a:t>			(</a:t>
            </a:r>
            <a:r>
              <a:rPr lang="en-GB" dirty="0">
                <a:solidFill>
                  <a:srgbClr val="FF0000"/>
                </a:solidFill>
              </a:rPr>
              <a:t>NP</a:t>
            </a:r>
            <a:r>
              <a:rPr lang="en-GB" dirty="0"/>
              <a:t> (</a:t>
            </a:r>
            <a:r>
              <a:rPr lang="en-GB" dirty="0">
                <a:solidFill>
                  <a:srgbClr val="00B050"/>
                </a:solidFill>
              </a:rPr>
              <a:t>NN</a:t>
            </a:r>
            <a:r>
              <a:rPr lang="en-GB" dirty="0"/>
              <a:t> sausage)))))</a:t>
            </a:r>
          </a:p>
          <a:p>
            <a:pPr marL="0" indent="0"/>
            <a:r>
              <a:rPr lang="en-GB" dirty="0"/>
              <a:t>	(</a:t>
            </a:r>
            <a:r>
              <a:rPr lang="en-GB" dirty="0">
                <a:solidFill>
                  <a:srgbClr val="00B050"/>
                </a:solidFill>
              </a:rPr>
              <a:t>.</a:t>
            </a:r>
            <a:r>
              <a:rPr lang="en-GB" dirty="0"/>
              <a:t> .))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D976D72-7F82-4728-9BA3-2FE1494CF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88" y="1971032"/>
            <a:ext cx="9251824" cy="645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271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5890C3-EDF9-4048-B074-66A37E2D9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Kontextfreie Grammatik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B801247-5F3D-45F0-A16E-85CBF99A30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dirty="0"/>
                  <a:t>4-Tupel aus </a:t>
                </a:r>
                <a:r>
                  <a:rPr lang="de-DE" dirty="0" err="1"/>
                  <a:t>Nichtteminalen</a:t>
                </a:r>
                <a:r>
                  <a:rPr lang="de-DE" dirty="0"/>
                  <a:t>, Terminalen, Regeln und Startsymbol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dirty="0"/>
                  <a:t>Startsymbol: oberste Konstituente (meistens </a:t>
                </a:r>
                <a:r>
                  <a:rPr lang="de-DE" i="1" dirty="0"/>
                  <a:t>S</a:t>
                </a:r>
                <a:r>
                  <a:rPr lang="de-DE" dirty="0"/>
                  <a:t>)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dirty="0"/>
                  <a:t>Syntaxbaum entspricht angewandten Regeln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dirty="0"/>
                  <a:t>Regeln für das gezeigte Beispiel:</a:t>
                </a:r>
              </a:p>
              <a:p>
                <a:pPr marL="254000" lvl="1" indent="0">
                  <a:buNone/>
                </a:pPr>
                <a:r>
                  <a:rPr lang="de-DE" dirty="0"/>
                  <a:t>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 →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𝑁𝑃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𝐴𝐷𝑉𝑃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𝑉𝑃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 .</m:t>
                    </m:r>
                  </m:oMath>
                </a14:m>
                <a:endParaRPr lang="de-DE" b="0" dirty="0"/>
              </a:p>
              <a:p>
                <a:pPr marL="254000" lvl="1" indent="0">
                  <a:buNone/>
                </a:pPr>
                <a:r>
                  <a:rPr lang="de-DE" dirty="0"/>
                  <a:t>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𝑁𝑁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 →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𝑑𝑜𝑔</m:t>
                    </m:r>
                  </m:oMath>
                </a14:m>
                <a:endParaRPr lang="de-DE" b="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B801247-5F3D-45F0-A16E-85CBF99A30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61" t="-12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77126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6159ED-69CE-40C4-BEB6-340E6BACE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Syntaktisches Parsen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19493A-B185-4BA6-9CC6-08004CEFF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err="1"/>
              <a:t>Def</a:t>
            </a:r>
            <a:r>
              <a:rPr lang="de-DE" dirty="0"/>
              <a:t>.: Aufgabe des Erkennens eines Satzes und des Zuweisens einer syntaktischen Struktur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Parsen als Suche (Top-Down vs. Bottom-Up)</a:t>
            </a:r>
          </a:p>
        </p:txBody>
      </p:sp>
    </p:spTree>
    <p:extLst>
      <p:ext uri="{BB962C8B-B14F-4D97-AF65-F5344CB8AC3E}">
        <p14:creationId xmlns:p14="http://schemas.microsoft.com/office/powerpoint/2010/main" val="133298988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AE07FD-7B5A-4017-B58D-3A63A53A0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NLP Grundlagen: Ambiguität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5CCF41-5DC2-437E-AE7D-E9D658B7A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i="1" dirty="0"/>
              <a:t>I </a:t>
            </a:r>
            <a:r>
              <a:rPr lang="de-DE" i="1" dirty="0" err="1"/>
              <a:t>shot</a:t>
            </a:r>
            <a:r>
              <a:rPr lang="de-DE" i="1" dirty="0"/>
              <a:t> an </a:t>
            </a:r>
            <a:r>
              <a:rPr lang="de-DE" i="1" dirty="0" err="1"/>
              <a:t>elephant</a:t>
            </a:r>
            <a:r>
              <a:rPr lang="de-DE" i="1" dirty="0"/>
              <a:t> in </a:t>
            </a:r>
            <a:r>
              <a:rPr lang="de-DE" i="1" dirty="0" err="1"/>
              <a:t>my</a:t>
            </a:r>
            <a:r>
              <a:rPr lang="de-DE" i="1" dirty="0"/>
              <a:t> </a:t>
            </a:r>
            <a:r>
              <a:rPr lang="de-DE" i="1" dirty="0" err="1"/>
              <a:t>pajamas</a:t>
            </a:r>
            <a:r>
              <a:rPr lang="de-DE" i="1" dirty="0"/>
              <a:t>. (</a:t>
            </a:r>
            <a:r>
              <a:rPr lang="en-GB" dirty="0" err="1"/>
              <a:t>Anbindungs-Ambiguität</a:t>
            </a:r>
            <a:r>
              <a:rPr lang="en-GB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i="1" dirty="0"/>
              <a:t>Old men and women (</a:t>
            </a:r>
            <a:r>
              <a:rPr lang="en-GB" dirty="0" err="1"/>
              <a:t>Koordinations-Ambiguität</a:t>
            </a:r>
            <a:r>
              <a:rPr lang="en-GB" dirty="0"/>
              <a:t>)</a:t>
            </a:r>
            <a:endParaRPr lang="en-GB" i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 err="1"/>
              <a:t>Kombiniert</a:t>
            </a:r>
            <a:r>
              <a:rPr lang="en-GB" dirty="0"/>
              <a:t>: I shot wild elephants and lions in my </a:t>
            </a:r>
            <a:r>
              <a:rPr lang="en-GB" dirty="0" err="1"/>
              <a:t>pajamas</a:t>
            </a:r>
            <a:r>
              <a:rPr lang="en-GB" dirty="0"/>
              <a:t>.</a:t>
            </a:r>
          </a:p>
          <a:p>
            <a:pPr marL="0" indent="0"/>
            <a:r>
              <a:rPr lang="en-GB" dirty="0"/>
              <a:t>	</a:t>
            </a:r>
            <a:r>
              <a:rPr lang="en-GB" sz="2800" dirty="0"/>
              <a:t>I </a:t>
            </a:r>
            <a:r>
              <a:rPr lang="en-GB" sz="2800" dirty="0">
                <a:solidFill>
                  <a:srgbClr val="1C92E2"/>
                </a:solidFill>
              </a:rPr>
              <a:t>[</a:t>
            </a:r>
            <a:r>
              <a:rPr lang="en-GB" sz="2800" dirty="0"/>
              <a:t>shot</a:t>
            </a:r>
            <a:r>
              <a:rPr lang="en-GB" sz="2800" dirty="0">
                <a:solidFill>
                  <a:srgbClr val="1C92E2"/>
                </a:solidFill>
              </a:rPr>
              <a:t>]</a:t>
            </a:r>
            <a:r>
              <a:rPr lang="en-GB" sz="2800" dirty="0"/>
              <a:t> </a:t>
            </a:r>
            <a:r>
              <a:rPr lang="en-GB" sz="2800" dirty="0">
                <a:solidFill>
                  <a:srgbClr val="FF0000"/>
                </a:solidFill>
              </a:rPr>
              <a:t>[</a:t>
            </a:r>
            <a:r>
              <a:rPr lang="en-GB" sz="2800" dirty="0"/>
              <a:t>wild elephants</a:t>
            </a:r>
            <a:r>
              <a:rPr lang="en-GB" sz="2800" dirty="0">
                <a:solidFill>
                  <a:srgbClr val="FF0000"/>
                </a:solidFill>
              </a:rPr>
              <a:t>]</a:t>
            </a:r>
            <a:r>
              <a:rPr lang="en-GB" sz="2800" dirty="0"/>
              <a:t> and </a:t>
            </a:r>
            <a:r>
              <a:rPr lang="en-GB" sz="2800" dirty="0">
                <a:solidFill>
                  <a:srgbClr val="00B050"/>
                </a:solidFill>
              </a:rPr>
              <a:t>[</a:t>
            </a:r>
            <a:r>
              <a:rPr lang="en-GB" sz="2800" dirty="0"/>
              <a:t>lions</a:t>
            </a:r>
            <a:r>
              <a:rPr lang="en-GB" sz="2800" dirty="0">
                <a:solidFill>
                  <a:srgbClr val="00B050"/>
                </a:solidFill>
              </a:rPr>
              <a:t>]</a:t>
            </a:r>
            <a:r>
              <a:rPr lang="en-GB" sz="2800" dirty="0"/>
              <a:t> </a:t>
            </a:r>
            <a:r>
              <a:rPr lang="en-GB" sz="2800" dirty="0">
                <a:solidFill>
                  <a:srgbClr val="1C92E2"/>
                </a:solidFill>
              </a:rPr>
              <a:t>[</a:t>
            </a:r>
            <a:r>
              <a:rPr lang="en-GB" sz="2800" dirty="0"/>
              <a:t>in my </a:t>
            </a:r>
            <a:r>
              <a:rPr lang="en-GB" sz="2800" dirty="0" err="1"/>
              <a:t>pajamas</a:t>
            </a:r>
            <a:r>
              <a:rPr lang="en-GB" sz="2800" dirty="0">
                <a:solidFill>
                  <a:srgbClr val="1C92E2"/>
                </a:solidFill>
              </a:rPr>
              <a:t>]</a:t>
            </a:r>
            <a:r>
              <a:rPr lang="en-GB" sz="2800" dirty="0"/>
              <a:t>.</a:t>
            </a:r>
          </a:p>
          <a:p>
            <a:pPr marL="0" indent="0"/>
            <a:r>
              <a:rPr lang="en-GB" sz="2800" dirty="0"/>
              <a:t>	I </a:t>
            </a:r>
            <a:r>
              <a:rPr lang="en-GB" sz="2800" dirty="0">
                <a:solidFill>
                  <a:srgbClr val="1C92E2"/>
                </a:solidFill>
              </a:rPr>
              <a:t>[</a:t>
            </a:r>
            <a:r>
              <a:rPr lang="en-GB" sz="2800" dirty="0"/>
              <a:t>shot</a:t>
            </a:r>
            <a:r>
              <a:rPr lang="en-GB" sz="2800" dirty="0">
                <a:solidFill>
                  <a:srgbClr val="1C92E2"/>
                </a:solidFill>
              </a:rPr>
              <a:t>]</a:t>
            </a:r>
            <a:r>
              <a:rPr lang="en-GB" sz="2800" dirty="0"/>
              <a:t> </a:t>
            </a:r>
            <a:r>
              <a:rPr lang="en-GB" sz="2800" dirty="0">
                <a:solidFill>
                  <a:srgbClr val="FF0000"/>
                </a:solidFill>
              </a:rPr>
              <a:t>[</a:t>
            </a:r>
            <a:r>
              <a:rPr lang="en-GB" sz="2800" dirty="0"/>
              <a:t>wild elephants and lions</a:t>
            </a:r>
            <a:r>
              <a:rPr lang="en-GB" sz="2800" dirty="0">
                <a:solidFill>
                  <a:srgbClr val="FF0000"/>
                </a:solidFill>
              </a:rPr>
              <a:t>]</a:t>
            </a:r>
            <a:r>
              <a:rPr lang="en-GB" sz="2800" dirty="0"/>
              <a:t> </a:t>
            </a:r>
            <a:r>
              <a:rPr lang="en-GB" sz="2800" dirty="0">
                <a:solidFill>
                  <a:srgbClr val="1C92E2"/>
                </a:solidFill>
              </a:rPr>
              <a:t>[</a:t>
            </a:r>
            <a:r>
              <a:rPr lang="en-GB" sz="2800" dirty="0"/>
              <a:t>in my </a:t>
            </a:r>
            <a:r>
              <a:rPr lang="en-GB" sz="2800" dirty="0" err="1"/>
              <a:t>pajamas</a:t>
            </a:r>
            <a:r>
              <a:rPr lang="en-GB" sz="2800" dirty="0">
                <a:solidFill>
                  <a:srgbClr val="1C92E2"/>
                </a:solidFill>
              </a:rPr>
              <a:t>]</a:t>
            </a:r>
            <a:r>
              <a:rPr lang="en-GB" sz="2800" dirty="0"/>
              <a:t>.</a:t>
            </a:r>
          </a:p>
          <a:p>
            <a:pPr marL="0" indent="0"/>
            <a:r>
              <a:rPr lang="en-GB" sz="2800" dirty="0"/>
              <a:t>	I </a:t>
            </a:r>
            <a:r>
              <a:rPr lang="en-GB" sz="2800" dirty="0">
                <a:solidFill>
                  <a:srgbClr val="1C92E2"/>
                </a:solidFill>
              </a:rPr>
              <a:t>[</a:t>
            </a:r>
            <a:r>
              <a:rPr lang="en-GB" sz="2800" dirty="0"/>
              <a:t>shot</a:t>
            </a:r>
            <a:r>
              <a:rPr lang="en-GB" sz="2800" dirty="0">
                <a:solidFill>
                  <a:srgbClr val="1C92E2"/>
                </a:solidFill>
              </a:rPr>
              <a:t>]</a:t>
            </a:r>
            <a:r>
              <a:rPr lang="en-GB" sz="2800" dirty="0"/>
              <a:t> </a:t>
            </a:r>
            <a:r>
              <a:rPr lang="en-GB" sz="2800" dirty="0">
                <a:solidFill>
                  <a:srgbClr val="FF0000"/>
                </a:solidFill>
              </a:rPr>
              <a:t>[</a:t>
            </a:r>
            <a:r>
              <a:rPr lang="en-GB" sz="2800" dirty="0"/>
              <a:t>wild elephants</a:t>
            </a:r>
            <a:r>
              <a:rPr lang="en-GB" sz="2800" dirty="0">
                <a:solidFill>
                  <a:srgbClr val="FF0000"/>
                </a:solidFill>
              </a:rPr>
              <a:t>]</a:t>
            </a:r>
            <a:r>
              <a:rPr lang="en-GB" sz="2800" dirty="0"/>
              <a:t> and </a:t>
            </a:r>
            <a:r>
              <a:rPr lang="en-GB" sz="2800" dirty="0">
                <a:solidFill>
                  <a:srgbClr val="00B050"/>
                </a:solidFill>
              </a:rPr>
              <a:t>[</a:t>
            </a:r>
            <a:r>
              <a:rPr lang="en-GB" sz="2800" dirty="0"/>
              <a:t>lions in my </a:t>
            </a:r>
            <a:r>
              <a:rPr lang="en-GB" sz="2800" dirty="0" err="1"/>
              <a:t>pajamas</a:t>
            </a:r>
            <a:r>
              <a:rPr lang="en-GB" sz="2800" dirty="0">
                <a:solidFill>
                  <a:srgbClr val="00B050"/>
                </a:solidFill>
              </a:rPr>
              <a:t>]</a:t>
            </a:r>
            <a:r>
              <a:rPr lang="en-GB" sz="2800" dirty="0"/>
              <a:t>.</a:t>
            </a:r>
          </a:p>
          <a:p>
            <a:pPr marL="0" indent="0"/>
            <a:r>
              <a:rPr lang="en-GB" sz="2800" dirty="0"/>
              <a:t>	I </a:t>
            </a:r>
            <a:r>
              <a:rPr lang="en-GB" sz="2800" dirty="0">
                <a:solidFill>
                  <a:srgbClr val="1C92E2"/>
                </a:solidFill>
              </a:rPr>
              <a:t>[</a:t>
            </a:r>
            <a:r>
              <a:rPr lang="en-GB" sz="2800" dirty="0"/>
              <a:t>shot</a:t>
            </a:r>
            <a:r>
              <a:rPr lang="en-GB" sz="2800" dirty="0">
                <a:solidFill>
                  <a:srgbClr val="1C92E2"/>
                </a:solidFill>
              </a:rPr>
              <a:t>]</a:t>
            </a:r>
            <a:r>
              <a:rPr lang="en-GB" sz="2800" dirty="0"/>
              <a:t> </a:t>
            </a:r>
            <a:r>
              <a:rPr lang="en-GB" sz="2800" dirty="0">
                <a:solidFill>
                  <a:srgbClr val="00B050"/>
                </a:solidFill>
              </a:rPr>
              <a:t>[</a:t>
            </a:r>
            <a:r>
              <a:rPr lang="en-GB" sz="2800" dirty="0">
                <a:solidFill>
                  <a:srgbClr val="FF0000"/>
                </a:solidFill>
              </a:rPr>
              <a:t>[</a:t>
            </a:r>
            <a:r>
              <a:rPr lang="en-GB" sz="2800" dirty="0"/>
              <a:t>wild elephants and lions</a:t>
            </a:r>
            <a:r>
              <a:rPr lang="en-GB" sz="2800" dirty="0">
                <a:solidFill>
                  <a:srgbClr val="FF0000"/>
                </a:solidFill>
              </a:rPr>
              <a:t>]</a:t>
            </a:r>
            <a:r>
              <a:rPr lang="en-GB" sz="2800" dirty="0"/>
              <a:t> in my </a:t>
            </a:r>
            <a:r>
              <a:rPr lang="en-GB" sz="2800" dirty="0" err="1"/>
              <a:t>pajamas</a:t>
            </a:r>
            <a:r>
              <a:rPr lang="en-GB" sz="2800" dirty="0">
                <a:solidFill>
                  <a:srgbClr val="00B050"/>
                </a:solidFill>
              </a:rPr>
              <a:t>]</a:t>
            </a:r>
            <a:r>
              <a:rPr lang="en-GB" sz="2800" dirty="0"/>
              <a:t>.</a:t>
            </a:r>
          </a:p>
          <a:p>
            <a:pPr marL="0" indent="0"/>
            <a:endParaRPr lang="en-GB" sz="2800" dirty="0"/>
          </a:p>
        </p:txBody>
      </p:sp>
      <p:sp>
        <p:nvSpPr>
          <p:cNvPr id="4" name="Pfeil: nach rechts 3">
            <a:extLst>
              <a:ext uri="{FF2B5EF4-FFF2-40B4-BE49-F238E27FC236}">
                <a16:creationId xmlns:a16="http://schemas.microsoft.com/office/drawing/2014/main" id="{0F9483F0-EA58-47F8-9B58-EEF467CA4F96}"/>
              </a:ext>
            </a:extLst>
          </p:cNvPr>
          <p:cNvSpPr/>
          <p:nvPr/>
        </p:nvSpPr>
        <p:spPr bwMode="auto">
          <a:xfrm>
            <a:off x="454221" y="7528451"/>
            <a:ext cx="978408" cy="484632"/>
          </a:xfrm>
          <a:prstGeom prst="rightArrow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4DDF2FA-3E9F-43A1-9A28-2BE5EE29196A}"/>
              </a:ext>
            </a:extLst>
          </p:cNvPr>
          <p:cNvSpPr txBox="1"/>
          <p:nvPr/>
        </p:nvSpPr>
        <p:spPr>
          <a:xfrm>
            <a:off x="1586564" y="7109047"/>
            <a:ext cx="10825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Zahl an unterschiedlichen Syntaxbäumen kann exponentiell wachsen</a:t>
            </a:r>
          </a:p>
        </p:txBody>
      </p:sp>
    </p:spTree>
    <p:extLst>
      <p:ext uri="{BB962C8B-B14F-4D97-AF65-F5344CB8AC3E}">
        <p14:creationId xmlns:p14="http://schemas.microsoft.com/office/powerpoint/2010/main" val="24569565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0</Pages>
  <Words>475</Words>
  <Characters>0</Characters>
  <Application>Microsoft Office PowerPoint</Application>
  <PresentationFormat>Benutzerdefiniert</PresentationFormat>
  <Lines>0</Lines>
  <Paragraphs>180</Paragraphs>
  <Slides>14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14</vt:i4>
      </vt:variant>
    </vt:vector>
  </HeadingPairs>
  <TitlesOfParts>
    <vt:vector size="24" baseType="lpstr">
      <vt:lpstr>Arial</vt:lpstr>
      <vt:lpstr>Calibri</vt:lpstr>
      <vt:lpstr>Cambria Math</vt:lpstr>
      <vt:lpstr>Gill Sans</vt:lpstr>
      <vt:lpstr>Helvetica Neue</vt:lpstr>
      <vt:lpstr>Helvetica Neue UltraLight</vt:lpstr>
      <vt:lpstr>Wingdings</vt:lpstr>
      <vt:lpstr>Master #5</vt:lpstr>
      <vt:lpstr>Bullets green</vt:lpstr>
      <vt:lpstr>Bullets blue</vt:lpstr>
      <vt:lpstr>PowerPoint-Präsentation</vt:lpstr>
      <vt:lpstr>PowerPoint-Präsentation</vt:lpstr>
      <vt:lpstr>Gliederung</vt:lpstr>
      <vt:lpstr>NLP Grundlagen: Part-of-Speech Tags</vt:lpstr>
      <vt:lpstr>NLP Grundlagen: Konstituenten</vt:lpstr>
      <vt:lpstr>NLP Grundlagen: Konstituenten</vt:lpstr>
      <vt:lpstr>NLP Grundlagen: Kontextfreie Grammatik</vt:lpstr>
      <vt:lpstr>NLP Grundlagen: Syntaktisches Parsen</vt:lpstr>
      <vt:lpstr>NLP Grundlagen: Ambiguität</vt:lpstr>
      <vt:lpstr>NLP Grundlagen: Ambiguität</vt:lpstr>
      <vt:lpstr>PowerPoint-Präsentation</vt:lpstr>
      <vt:lpstr>NLP Grundlagen: CKY-Algorithmus</vt:lpstr>
      <vt:lpstr>NLP Grundlagen: CKY-Algorithmus</vt:lpstr>
      <vt:lpstr>NLP Grundlagen: CKY-Algorithmus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</dc:title>
  <dc:subject/>
  <dc:creator>sschoenig</dc:creator>
  <cp:keywords/>
  <dc:description/>
  <cp:lastModifiedBy>Klaus Freiberger</cp:lastModifiedBy>
  <cp:revision>234</cp:revision>
  <dcterms:created xsi:type="dcterms:W3CDTF">2013-07-26T13:26:04Z</dcterms:created>
  <dcterms:modified xsi:type="dcterms:W3CDTF">2019-07-03T16:12:46Z</dcterms:modified>
</cp:coreProperties>
</file>